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48" r:id="rId3"/>
  </p:sldMasterIdLst>
  <p:notesMasterIdLst>
    <p:notesMasterId r:id="rId16"/>
  </p:notesMasterIdLst>
  <p:sldIdLst>
    <p:sldId id="259" r:id="rId4"/>
    <p:sldId id="269" r:id="rId5"/>
    <p:sldId id="260" r:id="rId6"/>
    <p:sldId id="257" r:id="rId7"/>
    <p:sldId id="261" r:id="rId8"/>
    <p:sldId id="258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203D3B-536B-440E-8B62-4A1AD268B62F}" v="3" dt="2023-09-11T15:36:51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Wilson" userId="60f742cc-a474-41ea-8122-2f6c597a0073" providerId="ADAL" clId="{F5203D3B-536B-440E-8B62-4A1AD268B62F}"/>
    <pc:docChg chg="undo custSel addSld delSld modSld modMainMaster modNotesMaster">
      <pc:chgData name="Louise Wilson" userId="60f742cc-a474-41ea-8122-2f6c597a0073" providerId="ADAL" clId="{F5203D3B-536B-440E-8B62-4A1AD268B62F}" dt="2023-09-11T15:38:18.393" v="275" actId="404"/>
      <pc:docMkLst>
        <pc:docMk/>
      </pc:docMkLst>
      <pc:sldChg chg="del">
        <pc:chgData name="Louise Wilson" userId="60f742cc-a474-41ea-8122-2f6c597a0073" providerId="ADAL" clId="{F5203D3B-536B-440E-8B62-4A1AD268B62F}" dt="2023-09-06T11:03:37.531" v="0" actId="47"/>
        <pc:sldMkLst>
          <pc:docMk/>
          <pc:sldMk cId="109857222" sldId="256"/>
        </pc:sldMkLst>
      </pc:sldChg>
      <pc:sldChg chg="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1968301967" sldId="257"/>
        </pc:sldMkLst>
      </pc:sldChg>
      <pc:sldChg chg="modSp mod 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61222990" sldId="258"/>
        </pc:sldMkLst>
        <pc:spChg chg="mod">
          <ac:chgData name="Louise Wilson" userId="60f742cc-a474-41ea-8122-2f6c597a0073" providerId="ADAL" clId="{F5203D3B-536B-440E-8B62-4A1AD268B62F}" dt="2023-09-11T15:17:20.874" v="141" actId="255"/>
          <ac:spMkLst>
            <pc:docMk/>
            <pc:sldMk cId="61222990" sldId="258"/>
            <ac:spMk id="3" creationId="{71D0A8BE-6F17-4132-809D-293B3D6DBCDF}"/>
          </ac:spMkLst>
        </pc:spChg>
      </pc:sldChg>
      <pc:sldChg chg="modTransition">
        <pc:chgData name="Louise Wilson" userId="60f742cc-a474-41ea-8122-2f6c597a0073" providerId="ADAL" clId="{F5203D3B-536B-440E-8B62-4A1AD268B62F}" dt="2023-09-11T15:36:51.815" v="268"/>
        <pc:sldMkLst>
          <pc:docMk/>
          <pc:sldMk cId="2327384425" sldId="259"/>
        </pc:sldMkLst>
      </pc:sldChg>
      <pc:sldChg chg="modSp mod modTransition modNotesTx">
        <pc:chgData name="Louise Wilson" userId="60f742cc-a474-41ea-8122-2f6c597a0073" providerId="ADAL" clId="{F5203D3B-536B-440E-8B62-4A1AD268B62F}" dt="2023-09-11T15:38:18.393" v="275" actId="404"/>
        <pc:sldMkLst>
          <pc:docMk/>
          <pc:sldMk cId="3713257926" sldId="260"/>
        </pc:sldMkLst>
        <pc:spChg chg="mod">
          <ac:chgData name="Louise Wilson" userId="60f742cc-a474-41ea-8122-2f6c597a0073" providerId="ADAL" clId="{F5203D3B-536B-440E-8B62-4A1AD268B62F}" dt="2023-09-11T15:38:18.393" v="275" actId="404"/>
          <ac:spMkLst>
            <pc:docMk/>
            <pc:sldMk cId="3713257926" sldId="260"/>
            <ac:spMk id="3" creationId="{AB027118-727C-4FEC-0633-ED475A4B1366}"/>
          </ac:spMkLst>
        </pc:spChg>
      </pc:sldChg>
      <pc:sldChg chg="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1039710512" sldId="261"/>
        </pc:sldMkLst>
      </pc:sldChg>
      <pc:sldChg chg="modSp del mod modNotesTx">
        <pc:chgData name="Louise Wilson" userId="60f742cc-a474-41ea-8122-2f6c597a0073" providerId="ADAL" clId="{F5203D3B-536B-440E-8B62-4A1AD268B62F}" dt="2023-09-11T15:24:38.608" v="200" actId="47"/>
        <pc:sldMkLst>
          <pc:docMk/>
          <pc:sldMk cId="1515432003" sldId="262"/>
        </pc:sldMkLst>
        <pc:spChg chg="mod">
          <ac:chgData name="Louise Wilson" userId="60f742cc-a474-41ea-8122-2f6c597a0073" providerId="ADAL" clId="{F5203D3B-536B-440E-8B62-4A1AD268B62F}" dt="2023-09-11T15:21:47.872" v="142" actId="20577"/>
          <ac:spMkLst>
            <pc:docMk/>
            <pc:sldMk cId="1515432003" sldId="262"/>
            <ac:spMk id="7" creationId="{00000000-0000-0000-0000-000000000000}"/>
          </ac:spMkLst>
        </pc:spChg>
      </pc:sldChg>
      <pc:sldChg chg="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1312274710" sldId="263"/>
        </pc:sldMkLst>
      </pc:sldChg>
      <pc:sldChg chg="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1660643473" sldId="264"/>
        </pc:sldMkLst>
      </pc:sldChg>
      <pc:sldChg chg="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1982668623" sldId="265"/>
        </pc:sldMkLst>
      </pc:sldChg>
      <pc:sldChg chg="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2654033685" sldId="266"/>
        </pc:sldMkLst>
      </pc:sldChg>
      <pc:sldChg chg="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107807589" sldId="267"/>
        </pc:sldMkLst>
      </pc:sldChg>
      <pc:sldChg chg="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1246614624" sldId="268"/>
        </pc:sldMkLst>
      </pc:sldChg>
      <pc:sldChg chg="modSp new mod modTransition modNotesTx">
        <pc:chgData name="Louise Wilson" userId="60f742cc-a474-41ea-8122-2f6c597a0073" providerId="ADAL" clId="{F5203D3B-536B-440E-8B62-4A1AD268B62F}" dt="2023-09-11T15:36:51.815" v="268"/>
        <pc:sldMkLst>
          <pc:docMk/>
          <pc:sldMk cId="2352562676" sldId="269"/>
        </pc:sldMkLst>
        <pc:spChg chg="mod">
          <ac:chgData name="Louise Wilson" userId="60f742cc-a474-41ea-8122-2f6c597a0073" providerId="ADAL" clId="{F5203D3B-536B-440E-8B62-4A1AD268B62F}" dt="2023-09-11T15:00:55.079" v="123" actId="207"/>
          <ac:spMkLst>
            <pc:docMk/>
            <pc:sldMk cId="2352562676" sldId="269"/>
            <ac:spMk id="2" creationId="{DD794E38-36CA-0003-B458-9BF8AA65819C}"/>
          </ac:spMkLst>
        </pc:spChg>
        <pc:spChg chg="mod">
          <ac:chgData name="Louise Wilson" userId="60f742cc-a474-41ea-8122-2f6c597a0073" providerId="ADAL" clId="{F5203D3B-536B-440E-8B62-4A1AD268B62F}" dt="2023-09-11T15:00:43.613" v="119" actId="207"/>
          <ac:spMkLst>
            <pc:docMk/>
            <pc:sldMk cId="2352562676" sldId="269"/>
            <ac:spMk id="3" creationId="{935C0E2C-EE6E-953A-7EA9-21338635D2CA}"/>
          </ac:spMkLst>
        </pc:spChg>
      </pc:sldChg>
      <pc:sldMasterChg chg="modTransition modSldLayout">
        <pc:chgData name="Louise Wilson" userId="60f742cc-a474-41ea-8122-2f6c597a0073" providerId="ADAL" clId="{F5203D3B-536B-440E-8B62-4A1AD268B62F}" dt="2023-09-11T15:36:51.815" v="268"/>
        <pc:sldMasterMkLst>
          <pc:docMk/>
          <pc:sldMasterMk cId="3752961017" sldId="2147483648"/>
        </pc:sldMasterMkLst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1518160161" sldId="2147483649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3684352387" sldId="2147483650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1366803121" sldId="2147483651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315569708" sldId="2147483652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2814015574" sldId="2147483653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4264723900" sldId="2147483654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3950996467" sldId="2147483655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3948307648" sldId="2147483656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2856636222" sldId="2147483657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1857315627" sldId="2147483658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752961017" sldId="2147483648"/>
            <pc:sldLayoutMk cId="1007807086" sldId="2147483659"/>
          </pc:sldLayoutMkLst>
        </pc:sldLayoutChg>
      </pc:sldMasterChg>
      <pc:sldMasterChg chg="modTransition modSldLayout">
        <pc:chgData name="Louise Wilson" userId="60f742cc-a474-41ea-8122-2f6c597a0073" providerId="ADAL" clId="{F5203D3B-536B-440E-8B62-4A1AD268B62F}" dt="2023-09-11T15:36:51.815" v="268"/>
        <pc:sldMasterMkLst>
          <pc:docMk/>
          <pc:sldMasterMk cId="2460954070" sldId="2147483660"/>
        </pc:sldMasterMkLst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modTransition modSldLayout">
        <pc:chgData name="Louise Wilson" userId="60f742cc-a474-41ea-8122-2f6c597a0073" providerId="ADAL" clId="{F5203D3B-536B-440E-8B62-4A1AD268B62F}" dt="2023-09-11T15:36:51.815" v="268"/>
        <pc:sldMasterMkLst>
          <pc:docMk/>
          <pc:sldMasterMk cId="3309841803" sldId="2147483684"/>
        </pc:sldMasterMkLst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3259091873" sldId="2147483685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2806601043" sldId="2147483686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2613047186" sldId="2147483687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325148772" sldId="2147483688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4037210588" sldId="2147483689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1543289945" sldId="2147483690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3696500443" sldId="2147483691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3562408894" sldId="2147483692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4124008500" sldId="2147483693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370470211" sldId="2147483694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2893829968" sldId="2147483695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3473467020" sldId="2147483696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2979895229" sldId="2147483697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1570709830" sldId="2147483698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2248763357" sldId="2147483699"/>
          </pc:sldLayoutMkLst>
        </pc:sldLayoutChg>
        <pc:sldLayoutChg chg="modTransition">
          <pc:chgData name="Louise Wilson" userId="60f742cc-a474-41ea-8122-2f6c597a0073" providerId="ADAL" clId="{F5203D3B-536B-440E-8B62-4A1AD268B62F}" dt="2023-09-11T15:36:51.815" v="268"/>
          <pc:sldLayoutMkLst>
            <pc:docMk/>
            <pc:sldMasterMk cId="3309841803" sldId="2147483684"/>
            <pc:sldLayoutMk cId="829494175" sldId="2147483700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6" Type="http://schemas.openxmlformats.org/officeDocument/2006/relationships/image" Target="../media/image20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6" Type="http://schemas.openxmlformats.org/officeDocument/2006/relationships/image" Target="../media/image20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79E5BE-F878-4547-B58B-704665E072D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63CCED2-3AA5-4DB3-8C09-3F7CDF9E9A01}">
      <dgm:prSet/>
      <dgm:spPr/>
      <dgm:t>
        <a:bodyPr/>
        <a:lstStyle/>
        <a:p>
          <a:pPr>
            <a:defRPr cap="all"/>
          </a:pPr>
          <a:r>
            <a:rPr lang="en-GB"/>
            <a:t>Pattern</a:t>
          </a:r>
          <a:endParaRPr lang="en-US"/>
        </a:p>
      </dgm:t>
    </dgm:pt>
    <dgm:pt modelId="{6467F801-4A09-4C94-B8BF-FF99ECF4552B}" type="parTrans" cxnId="{FA185B24-9E94-4B23-8B59-4686A86DF4C7}">
      <dgm:prSet/>
      <dgm:spPr/>
      <dgm:t>
        <a:bodyPr/>
        <a:lstStyle/>
        <a:p>
          <a:endParaRPr lang="en-US"/>
        </a:p>
      </dgm:t>
    </dgm:pt>
    <dgm:pt modelId="{D191408F-6EDA-4FD9-A0FD-66AB5DE24422}" type="sibTrans" cxnId="{FA185B24-9E94-4B23-8B59-4686A86DF4C7}">
      <dgm:prSet/>
      <dgm:spPr/>
      <dgm:t>
        <a:bodyPr/>
        <a:lstStyle/>
        <a:p>
          <a:endParaRPr lang="en-US"/>
        </a:p>
      </dgm:t>
    </dgm:pt>
    <dgm:pt modelId="{25C30D13-36CA-4E68-AB99-55E055ECB029}">
      <dgm:prSet/>
      <dgm:spPr/>
      <dgm:t>
        <a:bodyPr/>
        <a:lstStyle/>
        <a:p>
          <a:pPr>
            <a:defRPr cap="all"/>
          </a:pPr>
          <a:r>
            <a:rPr lang="en-GB"/>
            <a:t>Shape</a:t>
          </a:r>
          <a:endParaRPr lang="en-US"/>
        </a:p>
      </dgm:t>
    </dgm:pt>
    <dgm:pt modelId="{42A11AAA-3E92-4B47-9651-CB915134D5CC}" type="parTrans" cxnId="{E9261AC7-1A09-46DD-9D32-B0F24BE8ADF1}">
      <dgm:prSet/>
      <dgm:spPr/>
      <dgm:t>
        <a:bodyPr/>
        <a:lstStyle/>
        <a:p>
          <a:endParaRPr lang="en-US"/>
        </a:p>
      </dgm:t>
    </dgm:pt>
    <dgm:pt modelId="{1E41E572-8F01-4A7D-8521-E0A6BBB362C5}" type="sibTrans" cxnId="{E9261AC7-1A09-46DD-9D32-B0F24BE8ADF1}">
      <dgm:prSet/>
      <dgm:spPr/>
      <dgm:t>
        <a:bodyPr/>
        <a:lstStyle/>
        <a:p>
          <a:endParaRPr lang="en-US"/>
        </a:p>
      </dgm:t>
    </dgm:pt>
    <dgm:pt modelId="{FFDB8E30-27F0-48A6-8FDA-DC80A0805892}">
      <dgm:prSet/>
      <dgm:spPr/>
      <dgm:t>
        <a:bodyPr/>
        <a:lstStyle/>
        <a:p>
          <a:pPr>
            <a:defRPr cap="all"/>
          </a:pPr>
          <a:r>
            <a:rPr lang="en-GB"/>
            <a:t>Time</a:t>
          </a:r>
          <a:endParaRPr lang="en-US"/>
        </a:p>
      </dgm:t>
    </dgm:pt>
    <dgm:pt modelId="{2DE2BB6C-C2BE-4299-885B-802C6550546A}" type="parTrans" cxnId="{31B3BB93-0FDE-499A-AACE-F10E2DDB554A}">
      <dgm:prSet/>
      <dgm:spPr/>
      <dgm:t>
        <a:bodyPr/>
        <a:lstStyle/>
        <a:p>
          <a:endParaRPr lang="en-US"/>
        </a:p>
      </dgm:t>
    </dgm:pt>
    <dgm:pt modelId="{C4D24166-FBD6-404E-B35F-D2413054F852}" type="sibTrans" cxnId="{31B3BB93-0FDE-499A-AACE-F10E2DDB554A}">
      <dgm:prSet/>
      <dgm:spPr/>
      <dgm:t>
        <a:bodyPr/>
        <a:lstStyle/>
        <a:p>
          <a:endParaRPr lang="en-US"/>
        </a:p>
      </dgm:t>
    </dgm:pt>
    <dgm:pt modelId="{44625B0A-0075-4AE3-802D-8F4641EE8B46}">
      <dgm:prSet/>
      <dgm:spPr/>
      <dgm:t>
        <a:bodyPr/>
        <a:lstStyle/>
        <a:p>
          <a:pPr>
            <a:defRPr cap="all"/>
          </a:pPr>
          <a:r>
            <a:rPr lang="en-GB"/>
            <a:t>Measure</a:t>
          </a:r>
          <a:endParaRPr lang="en-US"/>
        </a:p>
      </dgm:t>
    </dgm:pt>
    <dgm:pt modelId="{FF604BB6-9712-45D2-955B-E6AEBB18D50C}" type="parTrans" cxnId="{08717593-53A4-4C41-B0E4-8D9593B35AA8}">
      <dgm:prSet/>
      <dgm:spPr/>
      <dgm:t>
        <a:bodyPr/>
        <a:lstStyle/>
        <a:p>
          <a:endParaRPr lang="en-US"/>
        </a:p>
      </dgm:t>
    </dgm:pt>
    <dgm:pt modelId="{36066BEA-7CCE-427D-B022-9209C587D7DA}" type="sibTrans" cxnId="{08717593-53A4-4C41-B0E4-8D9593B35AA8}">
      <dgm:prSet/>
      <dgm:spPr/>
      <dgm:t>
        <a:bodyPr/>
        <a:lstStyle/>
        <a:p>
          <a:endParaRPr lang="en-US"/>
        </a:p>
      </dgm:t>
    </dgm:pt>
    <dgm:pt modelId="{2E4736CA-05A8-419C-92E7-1D7494F70F38}">
      <dgm:prSet/>
      <dgm:spPr/>
      <dgm:t>
        <a:bodyPr/>
        <a:lstStyle/>
        <a:p>
          <a:pPr>
            <a:defRPr cap="all"/>
          </a:pPr>
          <a:r>
            <a:rPr lang="en-GB"/>
            <a:t>Symmetry</a:t>
          </a:r>
          <a:endParaRPr lang="en-US"/>
        </a:p>
      </dgm:t>
    </dgm:pt>
    <dgm:pt modelId="{1363643A-5051-4361-AF58-70C3D6C6B546}" type="parTrans" cxnId="{75AE1073-61A5-473E-BBBD-47A0D4C09E68}">
      <dgm:prSet/>
      <dgm:spPr/>
      <dgm:t>
        <a:bodyPr/>
        <a:lstStyle/>
        <a:p>
          <a:endParaRPr lang="en-US"/>
        </a:p>
      </dgm:t>
    </dgm:pt>
    <dgm:pt modelId="{BEE96183-E3AF-4499-8C1C-EB60AC7A82FA}" type="sibTrans" cxnId="{75AE1073-61A5-473E-BBBD-47A0D4C09E68}">
      <dgm:prSet/>
      <dgm:spPr/>
      <dgm:t>
        <a:bodyPr/>
        <a:lstStyle/>
        <a:p>
          <a:endParaRPr lang="en-US"/>
        </a:p>
      </dgm:t>
    </dgm:pt>
    <dgm:pt modelId="{0AB195A6-90B5-4499-B657-EC67283BB740}">
      <dgm:prSet/>
      <dgm:spPr/>
      <dgm:t>
        <a:bodyPr/>
        <a:lstStyle/>
        <a:p>
          <a:pPr>
            <a:defRPr cap="all"/>
          </a:pPr>
          <a:r>
            <a:rPr lang="en-GB"/>
            <a:t>Data Handling</a:t>
          </a:r>
          <a:endParaRPr lang="en-US"/>
        </a:p>
      </dgm:t>
    </dgm:pt>
    <dgm:pt modelId="{28EBAC10-75CC-40D7-8E5B-DD7CE6EAA90A}" type="parTrans" cxnId="{D42F4E3D-7DFA-496A-9B2B-6585267679FC}">
      <dgm:prSet/>
      <dgm:spPr/>
      <dgm:t>
        <a:bodyPr/>
        <a:lstStyle/>
        <a:p>
          <a:endParaRPr lang="en-US"/>
        </a:p>
      </dgm:t>
    </dgm:pt>
    <dgm:pt modelId="{7F4D96EC-EBAB-49DE-BCA2-0E40086C96A3}" type="sibTrans" cxnId="{D42F4E3D-7DFA-496A-9B2B-6585267679FC}">
      <dgm:prSet/>
      <dgm:spPr/>
      <dgm:t>
        <a:bodyPr/>
        <a:lstStyle/>
        <a:p>
          <a:endParaRPr lang="en-US"/>
        </a:p>
      </dgm:t>
    </dgm:pt>
    <dgm:pt modelId="{8EB0D5F4-D305-4C69-876E-875DF72F4409}">
      <dgm:prSet/>
      <dgm:spPr/>
      <dgm:t>
        <a:bodyPr/>
        <a:lstStyle/>
        <a:p>
          <a:pPr>
            <a:defRPr cap="all"/>
          </a:pPr>
          <a:r>
            <a:rPr lang="en-GB"/>
            <a:t>Money </a:t>
          </a:r>
          <a:endParaRPr lang="en-US"/>
        </a:p>
      </dgm:t>
    </dgm:pt>
    <dgm:pt modelId="{B0D8C03D-32EB-4433-9601-E66AD130BB74}" type="parTrans" cxnId="{9642FEA6-9E0D-4AE8-9810-8E59AFD993D9}">
      <dgm:prSet/>
      <dgm:spPr/>
      <dgm:t>
        <a:bodyPr/>
        <a:lstStyle/>
        <a:p>
          <a:endParaRPr lang="en-US"/>
        </a:p>
      </dgm:t>
    </dgm:pt>
    <dgm:pt modelId="{6CEFBDDE-2B8A-44E8-AC4D-67E47A5BEE27}" type="sibTrans" cxnId="{9642FEA6-9E0D-4AE8-9810-8E59AFD993D9}">
      <dgm:prSet/>
      <dgm:spPr/>
      <dgm:t>
        <a:bodyPr/>
        <a:lstStyle/>
        <a:p>
          <a:endParaRPr lang="en-US"/>
        </a:p>
      </dgm:t>
    </dgm:pt>
    <dgm:pt modelId="{7CF54D3C-8E35-4937-8C8D-9EA429423874}">
      <dgm:prSet/>
      <dgm:spPr/>
      <dgm:t>
        <a:bodyPr/>
        <a:lstStyle/>
        <a:p>
          <a:pPr>
            <a:defRPr cap="all"/>
          </a:pPr>
          <a:r>
            <a:rPr lang="en-GB"/>
            <a:t>Fractions</a:t>
          </a:r>
          <a:endParaRPr lang="en-US"/>
        </a:p>
      </dgm:t>
    </dgm:pt>
    <dgm:pt modelId="{A164F65B-6FE1-4252-8A4E-1BE79B0C5569}" type="parTrans" cxnId="{831270CD-32A6-4A9E-B37B-A8AB7064251C}">
      <dgm:prSet/>
      <dgm:spPr/>
      <dgm:t>
        <a:bodyPr/>
        <a:lstStyle/>
        <a:p>
          <a:endParaRPr lang="en-US"/>
        </a:p>
      </dgm:t>
    </dgm:pt>
    <dgm:pt modelId="{1E4A5626-9DA4-4975-9EC0-F44A75AB20D3}" type="sibTrans" cxnId="{831270CD-32A6-4A9E-B37B-A8AB7064251C}">
      <dgm:prSet/>
      <dgm:spPr/>
      <dgm:t>
        <a:bodyPr/>
        <a:lstStyle/>
        <a:p>
          <a:endParaRPr lang="en-US"/>
        </a:p>
      </dgm:t>
    </dgm:pt>
    <dgm:pt modelId="{95F7ED9B-C2CB-47B3-9FED-78E15BCD89E3}" type="pres">
      <dgm:prSet presAssocID="{5079E5BE-F878-4547-B58B-704665E072D6}" presName="root" presStyleCnt="0">
        <dgm:presLayoutVars>
          <dgm:dir/>
          <dgm:resizeHandles val="exact"/>
        </dgm:presLayoutVars>
      </dgm:prSet>
      <dgm:spPr/>
    </dgm:pt>
    <dgm:pt modelId="{F66B1713-9838-4412-B1EE-2755661C41DA}" type="pres">
      <dgm:prSet presAssocID="{663CCED2-3AA5-4DB3-8C09-3F7CDF9E9A01}" presName="compNode" presStyleCnt="0"/>
      <dgm:spPr/>
    </dgm:pt>
    <dgm:pt modelId="{8523176E-C8A7-48F5-A7B2-659C1B395F97}" type="pres">
      <dgm:prSet presAssocID="{663CCED2-3AA5-4DB3-8C09-3F7CDF9E9A01}" presName="iconBgRect" presStyleLbl="bgShp" presStyleIdx="0" presStyleCnt="8"/>
      <dgm:spPr/>
    </dgm:pt>
    <dgm:pt modelId="{41960966-697E-4584-82F1-78CB24CF2C47}" type="pres">
      <dgm:prSet presAssocID="{663CCED2-3AA5-4DB3-8C09-3F7CDF9E9A01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B992B5A7-1A95-4FCB-A224-32E07E3F303C}" type="pres">
      <dgm:prSet presAssocID="{663CCED2-3AA5-4DB3-8C09-3F7CDF9E9A01}" presName="spaceRect" presStyleCnt="0"/>
      <dgm:spPr/>
    </dgm:pt>
    <dgm:pt modelId="{3D5FFE4D-EF41-469F-BE9E-3FCA8DBEECE9}" type="pres">
      <dgm:prSet presAssocID="{663CCED2-3AA5-4DB3-8C09-3F7CDF9E9A01}" presName="textRect" presStyleLbl="revTx" presStyleIdx="0" presStyleCnt="8">
        <dgm:presLayoutVars>
          <dgm:chMax val="1"/>
          <dgm:chPref val="1"/>
        </dgm:presLayoutVars>
      </dgm:prSet>
      <dgm:spPr/>
    </dgm:pt>
    <dgm:pt modelId="{C81E8B20-883F-4E99-9316-3633576F7D90}" type="pres">
      <dgm:prSet presAssocID="{D191408F-6EDA-4FD9-A0FD-66AB5DE24422}" presName="sibTrans" presStyleCnt="0"/>
      <dgm:spPr/>
    </dgm:pt>
    <dgm:pt modelId="{410A6985-76A9-4D51-A935-F2A3739B1F8D}" type="pres">
      <dgm:prSet presAssocID="{25C30D13-36CA-4E68-AB99-55E055ECB029}" presName="compNode" presStyleCnt="0"/>
      <dgm:spPr/>
    </dgm:pt>
    <dgm:pt modelId="{4EBCBF60-9B5F-46C3-B36A-BDDC4B705D0B}" type="pres">
      <dgm:prSet presAssocID="{25C30D13-36CA-4E68-AB99-55E055ECB029}" presName="iconBgRect" presStyleLbl="bgShp" presStyleIdx="1" presStyleCnt="8"/>
      <dgm:spPr/>
    </dgm:pt>
    <dgm:pt modelId="{279C3173-B98F-4151-ADD3-BC5B63FA7C3D}" type="pres">
      <dgm:prSet presAssocID="{25C30D13-36CA-4E68-AB99-55E055ECB029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A4450124-7627-4EF4-9676-19AC5307FC1A}" type="pres">
      <dgm:prSet presAssocID="{25C30D13-36CA-4E68-AB99-55E055ECB029}" presName="spaceRect" presStyleCnt="0"/>
      <dgm:spPr/>
    </dgm:pt>
    <dgm:pt modelId="{F51A4E30-CF38-4B76-985C-47E924AEA633}" type="pres">
      <dgm:prSet presAssocID="{25C30D13-36CA-4E68-AB99-55E055ECB029}" presName="textRect" presStyleLbl="revTx" presStyleIdx="1" presStyleCnt="8">
        <dgm:presLayoutVars>
          <dgm:chMax val="1"/>
          <dgm:chPref val="1"/>
        </dgm:presLayoutVars>
      </dgm:prSet>
      <dgm:spPr/>
    </dgm:pt>
    <dgm:pt modelId="{400AEAC8-CB1E-46E0-9944-A6DF5E22B79D}" type="pres">
      <dgm:prSet presAssocID="{1E41E572-8F01-4A7D-8521-E0A6BBB362C5}" presName="sibTrans" presStyleCnt="0"/>
      <dgm:spPr/>
    </dgm:pt>
    <dgm:pt modelId="{B1FF0CFD-C8F1-4FFD-A4DC-AC2FE7051611}" type="pres">
      <dgm:prSet presAssocID="{FFDB8E30-27F0-48A6-8FDA-DC80A0805892}" presName="compNode" presStyleCnt="0"/>
      <dgm:spPr/>
    </dgm:pt>
    <dgm:pt modelId="{DCC5C7BA-2984-4869-B1C2-39B2BB04C08A}" type="pres">
      <dgm:prSet presAssocID="{FFDB8E30-27F0-48A6-8FDA-DC80A0805892}" presName="iconBgRect" presStyleLbl="bgShp" presStyleIdx="2" presStyleCnt="8"/>
      <dgm:spPr/>
    </dgm:pt>
    <dgm:pt modelId="{DDAB1C0C-51AD-47F9-A8C4-DB6C8991435F}" type="pres">
      <dgm:prSet presAssocID="{FFDB8E30-27F0-48A6-8FDA-DC80A0805892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EFF5740A-573D-4101-BEFD-B2AF2E04BF01}" type="pres">
      <dgm:prSet presAssocID="{FFDB8E30-27F0-48A6-8FDA-DC80A0805892}" presName="spaceRect" presStyleCnt="0"/>
      <dgm:spPr/>
    </dgm:pt>
    <dgm:pt modelId="{A5D19717-134D-4E5C-ACAD-07F6454F52B9}" type="pres">
      <dgm:prSet presAssocID="{FFDB8E30-27F0-48A6-8FDA-DC80A0805892}" presName="textRect" presStyleLbl="revTx" presStyleIdx="2" presStyleCnt="8">
        <dgm:presLayoutVars>
          <dgm:chMax val="1"/>
          <dgm:chPref val="1"/>
        </dgm:presLayoutVars>
      </dgm:prSet>
      <dgm:spPr/>
    </dgm:pt>
    <dgm:pt modelId="{40B6D58A-5C10-419E-9CBB-D7DFE997D07A}" type="pres">
      <dgm:prSet presAssocID="{C4D24166-FBD6-404E-B35F-D2413054F852}" presName="sibTrans" presStyleCnt="0"/>
      <dgm:spPr/>
    </dgm:pt>
    <dgm:pt modelId="{19B0D972-CD2E-4826-AA3D-3B7A5EEF62AE}" type="pres">
      <dgm:prSet presAssocID="{44625B0A-0075-4AE3-802D-8F4641EE8B46}" presName="compNode" presStyleCnt="0"/>
      <dgm:spPr/>
    </dgm:pt>
    <dgm:pt modelId="{494E29B6-6BBE-4348-AFB5-B377EE15CB6E}" type="pres">
      <dgm:prSet presAssocID="{44625B0A-0075-4AE3-802D-8F4641EE8B46}" presName="iconBgRect" presStyleLbl="bgShp" presStyleIdx="3" presStyleCnt="8"/>
      <dgm:spPr/>
    </dgm:pt>
    <dgm:pt modelId="{10D329AA-EEB8-4AF1-BA23-259E46ACD7CE}" type="pres">
      <dgm:prSet presAssocID="{44625B0A-0075-4AE3-802D-8F4641EE8B46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30BA77A7-9D7F-48A2-AC68-A9D7A0D49546}" type="pres">
      <dgm:prSet presAssocID="{44625B0A-0075-4AE3-802D-8F4641EE8B46}" presName="spaceRect" presStyleCnt="0"/>
      <dgm:spPr/>
    </dgm:pt>
    <dgm:pt modelId="{86932243-6BF8-4457-B9A2-B2117FB8D225}" type="pres">
      <dgm:prSet presAssocID="{44625B0A-0075-4AE3-802D-8F4641EE8B46}" presName="textRect" presStyleLbl="revTx" presStyleIdx="3" presStyleCnt="8">
        <dgm:presLayoutVars>
          <dgm:chMax val="1"/>
          <dgm:chPref val="1"/>
        </dgm:presLayoutVars>
      </dgm:prSet>
      <dgm:spPr/>
    </dgm:pt>
    <dgm:pt modelId="{EF11EBE2-200E-4409-8432-0A765BBB00B3}" type="pres">
      <dgm:prSet presAssocID="{36066BEA-7CCE-427D-B022-9209C587D7DA}" presName="sibTrans" presStyleCnt="0"/>
      <dgm:spPr/>
    </dgm:pt>
    <dgm:pt modelId="{FB28EE29-6389-478A-A442-465242009DD4}" type="pres">
      <dgm:prSet presAssocID="{2E4736CA-05A8-419C-92E7-1D7494F70F38}" presName="compNode" presStyleCnt="0"/>
      <dgm:spPr/>
    </dgm:pt>
    <dgm:pt modelId="{7AA95BC3-CAA1-4245-B331-2E4F3236AA30}" type="pres">
      <dgm:prSet presAssocID="{2E4736CA-05A8-419C-92E7-1D7494F70F38}" presName="iconBgRect" presStyleLbl="bgShp" presStyleIdx="4" presStyleCnt="8"/>
      <dgm:spPr/>
    </dgm:pt>
    <dgm:pt modelId="{733B6161-B661-49F9-9FC8-B7616D94EB4F}" type="pres">
      <dgm:prSet presAssocID="{2E4736CA-05A8-419C-92E7-1D7494F70F38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wing Compass"/>
        </a:ext>
      </dgm:extLst>
    </dgm:pt>
    <dgm:pt modelId="{EF0308D2-21E0-4741-BD43-62E2490D3C90}" type="pres">
      <dgm:prSet presAssocID="{2E4736CA-05A8-419C-92E7-1D7494F70F38}" presName="spaceRect" presStyleCnt="0"/>
      <dgm:spPr/>
    </dgm:pt>
    <dgm:pt modelId="{6C591F38-546F-48C6-9B4B-8CA18BCAAB78}" type="pres">
      <dgm:prSet presAssocID="{2E4736CA-05A8-419C-92E7-1D7494F70F38}" presName="textRect" presStyleLbl="revTx" presStyleIdx="4" presStyleCnt="8">
        <dgm:presLayoutVars>
          <dgm:chMax val="1"/>
          <dgm:chPref val="1"/>
        </dgm:presLayoutVars>
      </dgm:prSet>
      <dgm:spPr/>
    </dgm:pt>
    <dgm:pt modelId="{4D329420-43F7-469D-AE0C-09E66AB33B7E}" type="pres">
      <dgm:prSet presAssocID="{BEE96183-E3AF-4499-8C1C-EB60AC7A82FA}" presName="sibTrans" presStyleCnt="0"/>
      <dgm:spPr/>
    </dgm:pt>
    <dgm:pt modelId="{F7B39BAF-E93E-45B2-BC01-4F03B1B71A10}" type="pres">
      <dgm:prSet presAssocID="{0AB195A6-90B5-4499-B657-EC67283BB740}" presName="compNode" presStyleCnt="0"/>
      <dgm:spPr/>
    </dgm:pt>
    <dgm:pt modelId="{D5346A44-9B6E-4CCD-A102-EBD0EE2138BF}" type="pres">
      <dgm:prSet presAssocID="{0AB195A6-90B5-4499-B657-EC67283BB740}" presName="iconBgRect" presStyleLbl="bgShp" presStyleIdx="5" presStyleCnt="8"/>
      <dgm:spPr/>
    </dgm:pt>
    <dgm:pt modelId="{85DFCE97-3B80-4D70-9000-393A57D13801}" type="pres">
      <dgm:prSet presAssocID="{0AB195A6-90B5-4499-B657-EC67283BB740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9F0272CA-B0FB-47FE-AFBB-EBD77F7B4F7E}" type="pres">
      <dgm:prSet presAssocID="{0AB195A6-90B5-4499-B657-EC67283BB740}" presName="spaceRect" presStyleCnt="0"/>
      <dgm:spPr/>
    </dgm:pt>
    <dgm:pt modelId="{D49D1F17-DF47-46E7-8A24-52C5555C44C7}" type="pres">
      <dgm:prSet presAssocID="{0AB195A6-90B5-4499-B657-EC67283BB740}" presName="textRect" presStyleLbl="revTx" presStyleIdx="5" presStyleCnt="8">
        <dgm:presLayoutVars>
          <dgm:chMax val="1"/>
          <dgm:chPref val="1"/>
        </dgm:presLayoutVars>
      </dgm:prSet>
      <dgm:spPr/>
    </dgm:pt>
    <dgm:pt modelId="{635512CA-5B7E-4EEB-B91B-B4BD5199F4F9}" type="pres">
      <dgm:prSet presAssocID="{7F4D96EC-EBAB-49DE-BCA2-0E40086C96A3}" presName="sibTrans" presStyleCnt="0"/>
      <dgm:spPr/>
    </dgm:pt>
    <dgm:pt modelId="{DF236E39-E21F-485C-B272-DDEED281A6A0}" type="pres">
      <dgm:prSet presAssocID="{8EB0D5F4-D305-4C69-876E-875DF72F4409}" presName="compNode" presStyleCnt="0"/>
      <dgm:spPr/>
    </dgm:pt>
    <dgm:pt modelId="{CD9AD99E-464C-4190-B78D-337C139B31E1}" type="pres">
      <dgm:prSet presAssocID="{8EB0D5F4-D305-4C69-876E-875DF72F4409}" presName="iconBgRect" presStyleLbl="bgShp" presStyleIdx="6" presStyleCnt="8"/>
      <dgm:spPr/>
    </dgm:pt>
    <dgm:pt modelId="{BD78B896-3F05-4131-8A25-1FFA9EF80A74}" type="pres">
      <dgm:prSet presAssocID="{8EB0D5F4-D305-4C69-876E-875DF72F4409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1C8E0EAD-8C83-4C4C-B401-C0A4C492101E}" type="pres">
      <dgm:prSet presAssocID="{8EB0D5F4-D305-4C69-876E-875DF72F4409}" presName="spaceRect" presStyleCnt="0"/>
      <dgm:spPr/>
    </dgm:pt>
    <dgm:pt modelId="{E3E70EFC-5361-4D19-9F8F-D712C43EA025}" type="pres">
      <dgm:prSet presAssocID="{8EB0D5F4-D305-4C69-876E-875DF72F4409}" presName="textRect" presStyleLbl="revTx" presStyleIdx="6" presStyleCnt="8">
        <dgm:presLayoutVars>
          <dgm:chMax val="1"/>
          <dgm:chPref val="1"/>
        </dgm:presLayoutVars>
      </dgm:prSet>
      <dgm:spPr/>
    </dgm:pt>
    <dgm:pt modelId="{52B274D8-665C-4946-8367-D10B6B455A1C}" type="pres">
      <dgm:prSet presAssocID="{6CEFBDDE-2B8A-44E8-AC4D-67E47A5BEE27}" presName="sibTrans" presStyleCnt="0"/>
      <dgm:spPr/>
    </dgm:pt>
    <dgm:pt modelId="{BAC47965-DC1C-47B3-9787-05AAB91685D3}" type="pres">
      <dgm:prSet presAssocID="{7CF54D3C-8E35-4937-8C8D-9EA429423874}" presName="compNode" presStyleCnt="0"/>
      <dgm:spPr/>
    </dgm:pt>
    <dgm:pt modelId="{94B33A5B-86B2-4D4A-AAA9-74CF50938FE0}" type="pres">
      <dgm:prSet presAssocID="{7CF54D3C-8E35-4937-8C8D-9EA429423874}" presName="iconBgRect" presStyleLbl="bgShp" presStyleIdx="7" presStyleCnt="8"/>
      <dgm:spPr/>
    </dgm:pt>
    <dgm:pt modelId="{FE4BD220-6D76-4A85-8F6F-45F101F0243F}" type="pres">
      <dgm:prSet presAssocID="{7CF54D3C-8E35-4937-8C8D-9EA429423874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0F487C3F-5C35-4678-A42B-D52524770856}" type="pres">
      <dgm:prSet presAssocID="{7CF54D3C-8E35-4937-8C8D-9EA429423874}" presName="spaceRect" presStyleCnt="0"/>
      <dgm:spPr/>
    </dgm:pt>
    <dgm:pt modelId="{22B05AAB-2AAA-4D0B-9AED-D0CA7263F79E}" type="pres">
      <dgm:prSet presAssocID="{7CF54D3C-8E35-4937-8C8D-9EA429423874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FA185B24-9E94-4B23-8B59-4686A86DF4C7}" srcId="{5079E5BE-F878-4547-B58B-704665E072D6}" destId="{663CCED2-3AA5-4DB3-8C09-3F7CDF9E9A01}" srcOrd="0" destOrd="0" parTransId="{6467F801-4A09-4C94-B8BF-FF99ECF4552B}" sibTransId="{D191408F-6EDA-4FD9-A0FD-66AB5DE24422}"/>
    <dgm:cxn modelId="{B8F0B82B-953F-44D5-A3B3-C93CDAA3F37B}" type="presOf" srcId="{25C30D13-36CA-4E68-AB99-55E055ECB029}" destId="{F51A4E30-CF38-4B76-985C-47E924AEA633}" srcOrd="0" destOrd="0" presId="urn:microsoft.com/office/officeart/2018/5/layout/IconCircleLabelList"/>
    <dgm:cxn modelId="{D42F4E3D-7DFA-496A-9B2B-6585267679FC}" srcId="{5079E5BE-F878-4547-B58B-704665E072D6}" destId="{0AB195A6-90B5-4499-B657-EC67283BB740}" srcOrd="5" destOrd="0" parTransId="{28EBAC10-75CC-40D7-8E5B-DD7CE6EAA90A}" sibTransId="{7F4D96EC-EBAB-49DE-BCA2-0E40086C96A3}"/>
    <dgm:cxn modelId="{75AE1073-61A5-473E-BBBD-47A0D4C09E68}" srcId="{5079E5BE-F878-4547-B58B-704665E072D6}" destId="{2E4736CA-05A8-419C-92E7-1D7494F70F38}" srcOrd="4" destOrd="0" parTransId="{1363643A-5051-4361-AF58-70C3D6C6B546}" sibTransId="{BEE96183-E3AF-4499-8C1C-EB60AC7A82FA}"/>
    <dgm:cxn modelId="{F5B8BC82-DBCD-4735-8FEA-AE00AF9C33F5}" type="presOf" srcId="{0AB195A6-90B5-4499-B657-EC67283BB740}" destId="{D49D1F17-DF47-46E7-8A24-52C5555C44C7}" srcOrd="0" destOrd="0" presId="urn:microsoft.com/office/officeart/2018/5/layout/IconCircleLabelList"/>
    <dgm:cxn modelId="{7D00B48E-FEE7-4D26-9AB5-C2880CA4D6D0}" type="presOf" srcId="{FFDB8E30-27F0-48A6-8FDA-DC80A0805892}" destId="{A5D19717-134D-4E5C-ACAD-07F6454F52B9}" srcOrd="0" destOrd="0" presId="urn:microsoft.com/office/officeart/2018/5/layout/IconCircleLabelList"/>
    <dgm:cxn modelId="{08717593-53A4-4C41-B0E4-8D9593B35AA8}" srcId="{5079E5BE-F878-4547-B58B-704665E072D6}" destId="{44625B0A-0075-4AE3-802D-8F4641EE8B46}" srcOrd="3" destOrd="0" parTransId="{FF604BB6-9712-45D2-955B-E6AEBB18D50C}" sibTransId="{36066BEA-7CCE-427D-B022-9209C587D7DA}"/>
    <dgm:cxn modelId="{31B3BB93-0FDE-499A-AACE-F10E2DDB554A}" srcId="{5079E5BE-F878-4547-B58B-704665E072D6}" destId="{FFDB8E30-27F0-48A6-8FDA-DC80A0805892}" srcOrd="2" destOrd="0" parTransId="{2DE2BB6C-C2BE-4299-885B-802C6550546A}" sibTransId="{C4D24166-FBD6-404E-B35F-D2413054F852}"/>
    <dgm:cxn modelId="{9642FEA6-9E0D-4AE8-9810-8E59AFD993D9}" srcId="{5079E5BE-F878-4547-B58B-704665E072D6}" destId="{8EB0D5F4-D305-4C69-876E-875DF72F4409}" srcOrd="6" destOrd="0" parTransId="{B0D8C03D-32EB-4433-9601-E66AD130BB74}" sibTransId="{6CEFBDDE-2B8A-44E8-AC4D-67E47A5BEE27}"/>
    <dgm:cxn modelId="{FE8532B0-8047-4A06-ABAA-80F6BCDC2944}" type="presOf" srcId="{44625B0A-0075-4AE3-802D-8F4641EE8B46}" destId="{86932243-6BF8-4457-B9A2-B2117FB8D225}" srcOrd="0" destOrd="0" presId="urn:microsoft.com/office/officeart/2018/5/layout/IconCircleLabelList"/>
    <dgm:cxn modelId="{703678B7-C87C-4B28-A6F1-80FD9A0B1A42}" type="presOf" srcId="{5079E5BE-F878-4547-B58B-704665E072D6}" destId="{95F7ED9B-C2CB-47B3-9FED-78E15BCD89E3}" srcOrd="0" destOrd="0" presId="urn:microsoft.com/office/officeart/2018/5/layout/IconCircleLabelList"/>
    <dgm:cxn modelId="{735C7EB9-84B6-4397-8ECD-B1008F4123D4}" type="presOf" srcId="{663CCED2-3AA5-4DB3-8C09-3F7CDF9E9A01}" destId="{3D5FFE4D-EF41-469F-BE9E-3FCA8DBEECE9}" srcOrd="0" destOrd="0" presId="urn:microsoft.com/office/officeart/2018/5/layout/IconCircleLabelList"/>
    <dgm:cxn modelId="{E9261AC7-1A09-46DD-9D32-B0F24BE8ADF1}" srcId="{5079E5BE-F878-4547-B58B-704665E072D6}" destId="{25C30D13-36CA-4E68-AB99-55E055ECB029}" srcOrd="1" destOrd="0" parTransId="{42A11AAA-3E92-4B47-9651-CB915134D5CC}" sibTransId="{1E41E572-8F01-4A7D-8521-E0A6BBB362C5}"/>
    <dgm:cxn modelId="{EB65B9C7-B8F9-4EE4-9075-49BF8011B8D8}" type="presOf" srcId="{2E4736CA-05A8-419C-92E7-1D7494F70F38}" destId="{6C591F38-546F-48C6-9B4B-8CA18BCAAB78}" srcOrd="0" destOrd="0" presId="urn:microsoft.com/office/officeart/2018/5/layout/IconCircleLabelList"/>
    <dgm:cxn modelId="{CC5077C8-40B0-4B95-BA6E-6469219A4BE6}" type="presOf" srcId="{7CF54D3C-8E35-4937-8C8D-9EA429423874}" destId="{22B05AAB-2AAA-4D0B-9AED-D0CA7263F79E}" srcOrd="0" destOrd="0" presId="urn:microsoft.com/office/officeart/2018/5/layout/IconCircleLabelList"/>
    <dgm:cxn modelId="{831270CD-32A6-4A9E-B37B-A8AB7064251C}" srcId="{5079E5BE-F878-4547-B58B-704665E072D6}" destId="{7CF54D3C-8E35-4937-8C8D-9EA429423874}" srcOrd="7" destOrd="0" parTransId="{A164F65B-6FE1-4252-8A4E-1BE79B0C5569}" sibTransId="{1E4A5626-9DA4-4975-9EC0-F44A75AB20D3}"/>
    <dgm:cxn modelId="{4D94A3EC-7612-41D5-B8F8-8F5089EB7D51}" type="presOf" srcId="{8EB0D5F4-D305-4C69-876E-875DF72F4409}" destId="{E3E70EFC-5361-4D19-9F8F-D712C43EA025}" srcOrd="0" destOrd="0" presId="urn:microsoft.com/office/officeart/2018/5/layout/IconCircleLabelList"/>
    <dgm:cxn modelId="{96DEEC93-EEED-4F19-A285-337D591CEE9D}" type="presParOf" srcId="{95F7ED9B-C2CB-47B3-9FED-78E15BCD89E3}" destId="{F66B1713-9838-4412-B1EE-2755661C41DA}" srcOrd="0" destOrd="0" presId="urn:microsoft.com/office/officeart/2018/5/layout/IconCircleLabelList"/>
    <dgm:cxn modelId="{2DA7C8B9-6EF4-42E5-A394-80C97C3375DC}" type="presParOf" srcId="{F66B1713-9838-4412-B1EE-2755661C41DA}" destId="{8523176E-C8A7-48F5-A7B2-659C1B395F97}" srcOrd="0" destOrd="0" presId="urn:microsoft.com/office/officeart/2018/5/layout/IconCircleLabelList"/>
    <dgm:cxn modelId="{EDA82EFA-B868-4A0F-A1D0-6DB06F392452}" type="presParOf" srcId="{F66B1713-9838-4412-B1EE-2755661C41DA}" destId="{41960966-697E-4584-82F1-78CB24CF2C47}" srcOrd="1" destOrd="0" presId="urn:microsoft.com/office/officeart/2018/5/layout/IconCircleLabelList"/>
    <dgm:cxn modelId="{1D2C01EE-668A-4646-9526-8A0065D8084F}" type="presParOf" srcId="{F66B1713-9838-4412-B1EE-2755661C41DA}" destId="{B992B5A7-1A95-4FCB-A224-32E07E3F303C}" srcOrd="2" destOrd="0" presId="urn:microsoft.com/office/officeart/2018/5/layout/IconCircleLabelList"/>
    <dgm:cxn modelId="{63740F0A-B8A1-495B-B766-E80933FF86E4}" type="presParOf" srcId="{F66B1713-9838-4412-B1EE-2755661C41DA}" destId="{3D5FFE4D-EF41-469F-BE9E-3FCA8DBEECE9}" srcOrd="3" destOrd="0" presId="urn:microsoft.com/office/officeart/2018/5/layout/IconCircleLabelList"/>
    <dgm:cxn modelId="{7E31947A-67D5-4255-9F77-A3D4323E59AB}" type="presParOf" srcId="{95F7ED9B-C2CB-47B3-9FED-78E15BCD89E3}" destId="{C81E8B20-883F-4E99-9316-3633576F7D90}" srcOrd="1" destOrd="0" presId="urn:microsoft.com/office/officeart/2018/5/layout/IconCircleLabelList"/>
    <dgm:cxn modelId="{584919F1-F60E-45C2-BB03-0CC9F067FBB8}" type="presParOf" srcId="{95F7ED9B-C2CB-47B3-9FED-78E15BCD89E3}" destId="{410A6985-76A9-4D51-A935-F2A3739B1F8D}" srcOrd="2" destOrd="0" presId="urn:microsoft.com/office/officeart/2018/5/layout/IconCircleLabelList"/>
    <dgm:cxn modelId="{F5482372-9FC1-42FF-AF8A-543479FAB5B6}" type="presParOf" srcId="{410A6985-76A9-4D51-A935-F2A3739B1F8D}" destId="{4EBCBF60-9B5F-46C3-B36A-BDDC4B705D0B}" srcOrd="0" destOrd="0" presId="urn:microsoft.com/office/officeart/2018/5/layout/IconCircleLabelList"/>
    <dgm:cxn modelId="{26F34FCF-E2D6-42DF-A728-1676E8EDB832}" type="presParOf" srcId="{410A6985-76A9-4D51-A935-F2A3739B1F8D}" destId="{279C3173-B98F-4151-ADD3-BC5B63FA7C3D}" srcOrd="1" destOrd="0" presId="urn:microsoft.com/office/officeart/2018/5/layout/IconCircleLabelList"/>
    <dgm:cxn modelId="{7F451737-F59D-4ACE-8BFF-227399E98A65}" type="presParOf" srcId="{410A6985-76A9-4D51-A935-F2A3739B1F8D}" destId="{A4450124-7627-4EF4-9676-19AC5307FC1A}" srcOrd="2" destOrd="0" presId="urn:microsoft.com/office/officeart/2018/5/layout/IconCircleLabelList"/>
    <dgm:cxn modelId="{277439CB-AFD5-4D5E-878F-399326E58DFF}" type="presParOf" srcId="{410A6985-76A9-4D51-A935-F2A3739B1F8D}" destId="{F51A4E30-CF38-4B76-985C-47E924AEA633}" srcOrd="3" destOrd="0" presId="urn:microsoft.com/office/officeart/2018/5/layout/IconCircleLabelList"/>
    <dgm:cxn modelId="{8A38825C-E8E8-46C6-BCA0-75F373809F17}" type="presParOf" srcId="{95F7ED9B-C2CB-47B3-9FED-78E15BCD89E3}" destId="{400AEAC8-CB1E-46E0-9944-A6DF5E22B79D}" srcOrd="3" destOrd="0" presId="urn:microsoft.com/office/officeart/2018/5/layout/IconCircleLabelList"/>
    <dgm:cxn modelId="{4BD0DC55-CEBF-459E-97AE-DC5B4C4F8C60}" type="presParOf" srcId="{95F7ED9B-C2CB-47B3-9FED-78E15BCD89E3}" destId="{B1FF0CFD-C8F1-4FFD-A4DC-AC2FE7051611}" srcOrd="4" destOrd="0" presId="urn:microsoft.com/office/officeart/2018/5/layout/IconCircleLabelList"/>
    <dgm:cxn modelId="{7995E09B-75F7-4108-A157-E4F4B0A5B8BF}" type="presParOf" srcId="{B1FF0CFD-C8F1-4FFD-A4DC-AC2FE7051611}" destId="{DCC5C7BA-2984-4869-B1C2-39B2BB04C08A}" srcOrd="0" destOrd="0" presId="urn:microsoft.com/office/officeart/2018/5/layout/IconCircleLabelList"/>
    <dgm:cxn modelId="{AAD704BB-C7C6-4B08-A63C-C995E1CA3C49}" type="presParOf" srcId="{B1FF0CFD-C8F1-4FFD-A4DC-AC2FE7051611}" destId="{DDAB1C0C-51AD-47F9-A8C4-DB6C8991435F}" srcOrd="1" destOrd="0" presId="urn:microsoft.com/office/officeart/2018/5/layout/IconCircleLabelList"/>
    <dgm:cxn modelId="{B72A12AC-9CC7-435B-8972-09F33547FA37}" type="presParOf" srcId="{B1FF0CFD-C8F1-4FFD-A4DC-AC2FE7051611}" destId="{EFF5740A-573D-4101-BEFD-B2AF2E04BF01}" srcOrd="2" destOrd="0" presId="urn:microsoft.com/office/officeart/2018/5/layout/IconCircleLabelList"/>
    <dgm:cxn modelId="{0C094BF3-CC4B-4A5C-9B53-57E42C9E22FD}" type="presParOf" srcId="{B1FF0CFD-C8F1-4FFD-A4DC-AC2FE7051611}" destId="{A5D19717-134D-4E5C-ACAD-07F6454F52B9}" srcOrd="3" destOrd="0" presId="urn:microsoft.com/office/officeart/2018/5/layout/IconCircleLabelList"/>
    <dgm:cxn modelId="{27C7A63C-5104-4BED-ACEB-57927EA65F59}" type="presParOf" srcId="{95F7ED9B-C2CB-47B3-9FED-78E15BCD89E3}" destId="{40B6D58A-5C10-419E-9CBB-D7DFE997D07A}" srcOrd="5" destOrd="0" presId="urn:microsoft.com/office/officeart/2018/5/layout/IconCircleLabelList"/>
    <dgm:cxn modelId="{74AB9B3D-E6FD-4268-8AC4-DCF417F8D785}" type="presParOf" srcId="{95F7ED9B-C2CB-47B3-9FED-78E15BCD89E3}" destId="{19B0D972-CD2E-4826-AA3D-3B7A5EEF62AE}" srcOrd="6" destOrd="0" presId="urn:microsoft.com/office/officeart/2018/5/layout/IconCircleLabelList"/>
    <dgm:cxn modelId="{1240EB08-4607-42C7-8892-AD138A425993}" type="presParOf" srcId="{19B0D972-CD2E-4826-AA3D-3B7A5EEF62AE}" destId="{494E29B6-6BBE-4348-AFB5-B377EE15CB6E}" srcOrd="0" destOrd="0" presId="urn:microsoft.com/office/officeart/2018/5/layout/IconCircleLabelList"/>
    <dgm:cxn modelId="{BD314532-823F-4452-9BE2-64C8469CE89A}" type="presParOf" srcId="{19B0D972-CD2E-4826-AA3D-3B7A5EEF62AE}" destId="{10D329AA-EEB8-4AF1-BA23-259E46ACD7CE}" srcOrd="1" destOrd="0" presId="urn:microsoft.com/office/officeart/2018/5/layout/IconCircleLabelList"/>
    <dgm:cxn modelId="{44BE24A6-D0F1-4248-9E67-7528EED11B16}" type="presParOf" srcId="{19B0D972-CD2E-4826-AA3D-3B7A5EEF62AE}" destId="{30BA77A7-9D7F-48A2-AC68-A9D7A0D49546}" srcOrd="2" destOrd="0" presId="urn:microsoft.com/office/officeart/2018/5/layout/IconCircleLabelList"/>
    <dgm:cxn modelId="{291E5B60-9B21-44BB-8A09-3657B07EBE84}" type="presParOf" srcId="{19B0D972-CD2E-4826-AA3D-3B7A5EEF62AE}" destId="{86932243-6BF8-4457-B9A2-B2117FB8D225}" srcOrd="3" destOrd="0" presId="urn:microsoft.com/office/officeart/2018/5/layout/IconCircleLabelList"/>
    <dgm:cxn modelId="{87598BB3-D8DC-49D3-9975-F83C91CA35FB}" type="presParOf" srcId="{95F7ED9B-C2CB-47B3-9FED-78E15BCD89E3}" destId="{EF11EBE2-200E-4409-8432-0A765BBB00B3}" srcOrd="7" destOrd="0" presId="urn:microsoft.com/office/officeart/2018/5/layout/IconCircleLabelList"/>
    <dgm:cxn modelId="{80E32B7A-85AA-41FA-ABF2-291A0F0E2263}" type="presParOf" srcId="{95F7ED9B-C2CB-47B3-9FED-78E15BCD89E3}" destId="{FB28EE29-6389-478A-A442-465242009DD4}" srcOrd="8" destOrd="0" presId="urn:microsoft.com/office/officeart/2018/5/layout/IconCircleLabelList"/>
    <dgm:cxn modelId="{99ED6D0B-83AC-418A-81A8-6A74B14CA7CE}" type="presParOf" srcId="{FB28EE29-6389-478A-A442-465242009DD4}" destId="{7AA95BC3-CAA1-4245-B331-2E4F3236AA30}" srcOrd="0" destOrd="0" presId="urn:microsoft.com/office/officeart/2018/5/layout/IconCircleLabelList"/>
    <dgm:cxn modelId="{898ED899-3D46-4748-9297-DA5136ED8DCD}" type="presParOf" srcId="{FB28EE29-6389-478A-A442-465242009DD4}" destId="{733B6161-B661-49F9-9FC8-B7616D94EB4F}" srcOrd="1" destOrd="0" presId="urn:microsoft.com/office/officeart/2018/5/layout/IconCircleLabelList"/>
    <dgm:cxn modelId="{D8F8B5BE-3A18-4AE9-A720-9DD749AD2DC5}" type="presParOf" srcId="{FB28EE29-6389-478A-A442-465242009DD4}" destId="{EF0308D2-21E0-4741-BD43-62E2490D3C90}" srcOrd="2" destOrd="0" presId="urn:microsoft.com/office/officeart/2018/5/layout/IconCircleLabelList"/>
    <dgm:cxn modelId="{B3FDF997-7045-49A4-A572-ABA277A54A88}" type="presParOf" srcId="{FB28EE29-6389-478A-A442-465242009DD4}" destId="{6C591F38-546F-48C6-9B4B-8CA18BCAAB78}" srcOrd="3" destOrd="0" presId="urn:microsoft.com/office/officeart/2018/5/layout/IconCircleLabelList"/>
    <dgm:cxn modelId="{BA880FB6-9E42-4236-B545-C07E8B513273}" type="presParOf" srcId="{95F7ED9B-C2CB-47B3-9FED-78E15BCD89E3}" destId="{4D329420-43F7-469D-AE0C-09E66AB33B7E}" srcOrd="9" destOrd="0" presId="urn:microsoft.com/office/officeart/2018/5/layout/IconCircleLabelList"/>
    <dgm:cxn modelId="{392FA1BB-9FA9-44D1-A841-C1595BF3FF6D}" type="presParOf" srcId="{95F7ED9B-C2CB-47B3-9FED-78E15BCD89E3}" destId="{F7B39BAF-E93E-45B2-BC01-4F03B1B71A10}" srcOrd="10" destOrd="0" presId="urn:microsoft.com/office/officeart/2018/5/layout/IconCircleLabelList"/>
    <dgm:cxn modelId="{BC4C9329-6235-4648-9999-CF0FEB1827F3}" type="presParOf" srcId="{F7B39BAF-E93E-45B2-BC01-4F03B1B71A10}" destId="{D5346A44-9B6E-4CCD-A102-EBD0EE2138BF}" srcOrd="0" destOrd="0" presId="urn:microsoft.com/office/officeart/2018/5/layout/IconCircleLabelList"/>
    <dgm:cxn modelId="{F35C794E-6B67-46DB-9DEC-6FA969CCBEED}" type="presParOf" srcId="{F7B39BAF-E93E-45B2-BC01-4F03B1B71A10}" destId="{85DFCE97-3B80-4D70-9000-393A57D13801}" srcOrd="1" destOrd="0" presId="urn:microsoft.com/office/officeart/2018/5/layout/IconCircleLabelList"/>
    <dgm:cxn modelId="{FD98AC94-2296-4389-B7FB-A821DFA5461A}" type="presParOf" srcId="{F7B39BAF-E93E-45B2-BC01-4F03B1B71A10}" destId="{9F0272CA-B0FB-47FE-AFBB-EBD77F7B4F7E}" srcOrd="2" destOrd="0" presId="urn:microsoft.com/office/officeart/2018/5/layout/IconCircleLabelList"/>
    <dgm:cxn modelId="{9E4DC5D6-7170-418D-B36E-53B14B708A27}" type="presParOf" srcId="{F7B39BAF-E93E-45B2-BC01-4F03B1B71A10}" destId="{D49D1F17-DF47-46E7-8A24-52C5555C44C7}" srcOrd="3" destOrd="0" presId="urn:microsoft.com/office/officeart/2018/5/layout/IconCircleLabelList"/>
    <dgm:cxn modelId="{3308E7D5-143C-400B-B034-7645DCAB957D}" type="presParOf" srcId="{95F7ED9B-C2CB-47B3-9FED-78E15BCD89E3}" destId="{635512CA-5B7E-4EEB-B91B-B4BD5199F4F9}" srcOrd="11" destOrd="0" presId="urn:microsoft.com/office/officeart/2018/5/layout/IconCircleLabelList"/>
    <dgm:cxn modelId="{805D1A33-92C7-40EC-98B8-3969E3765FA7}" type="presParOf" srcId="{95F7ED9B-C2CB-47B3-9FED-78E15BCD89E3}" destId="{DF236E39-E21F-485C-B272-DDEED281A6A0}" srcOrd="12" destOrd="0" presId="urn:microsoft.com/office/officeart/2018/5/layout/IconCircleLabelList"/>
    <dgm:cxn modelId="{32888D86-1049-4296-8A99-E5282C560301}" type="presParOf" srcId="{DF236E39-E21F-485C-B272-DDEED281A6A0}" destId="{CD9AD99E-464C-4190-B78D-337C139B31E1}" srcOrd="0" destOrd="0" presId="urn:microsoft.com/office/officeart/2018/5/layout/IconCircleLabelList"/>
    <dgm:cxn modelId="{AC5A10DE-4430-4B9F-843B-BDE1ACB4538D}" type="presParOf" srcId="{DF236E39-E21F-485C-B272-DDEED281A6A0}" destId="{BD78B896-3F05-4131-8A25-1FFA9EF80A74}" srcOrd="1" destOrd="0" presId="urn:microsoft.com/office/officeart/2018/5/layout/IconCircleLabelList"/>
    <dgm:cxn modelId="{AC4CA349-8E8C-40BE-A081-37B9525EE453}" type="presParOf" srcId="{DF236E39-E21F-485C-B272-DDEED281A6A0}" destId="{1C8E0EAD-8C83-4C4C-B401-C0A4C492101E}" srcOrd="2" destOrd="0" presId="urn:microsoft.com/office/officeart/2018/5/layout/IconCircleLabelList"/>
    <dgm:cxn modelId="{794B376B-4072-4731-AEEA-45E6902BDB80}" type="presParOf" srcId="{DF236E39-E21F-485C-B272-DDEED281A6A0}" destId="{E3E70EFC-5361-4D19-9F8F-D712C43EA025}" srcOrd="3" destOrd="0" presId="urn:microsoft.com/office/officeart/2018/5/layout/IconCircleLabelList"/>
    <dgm:cxn modelId="{3A42A991-0278-4B58-92A0-615C2BD3BDA1}" type="presParOf" srcId="{95F7ED9B-C2CB-47B3-9FED-78E15BCD89E3}" destId="{52B274D8-665C-4946-8367-D10B6B455A1C}" srcOrd="13" destOrd="0" presId="urn:microsoft.com/office/officeart/2018/5/layout/IconCircleLabelList"/>
    <dgm:cxn modelId="{51F3722D-A8D0-4975-9B47-0E0277429792}" type="presParOf" srcId="{95F7ED9B-C2CB-47B3-9FED-78E15BCD89E3}" destId="{BAC47965-DC1C-47B3-9787-05AAB91685D3}" srcOrd="14" destOrd="0" presId="urn:microsoft.com/office/officeart/2018/5/layout/IconCircleLabelList"/>
    <dgm:cxn modelId="{7A9B19DB-4E58-41CC-8953-1EFC8302CD75}" type="presParOf" srcId="{BAC47965-DC1C-47B3-9787-05AAB91685D3}" destId="{94B33A5B-86B2-4D4A-AAA9-74CF50938FE0}" srcOrd="0" destOrd="0" presId="urn:microsoft.com/office/officeart/2018/5/layout/IconCircleLabelList"/>
    <dgm:cxn modelId="{5579BB7A-8FEB-4BC6-B78D-31CD181D7BAF}" type="presParOf" srcId="{BAC47965-DC1C-47B3-9787-05AAB91685D3}" destId="{FE4BD220-6D76-4A85-8F6F-45F101F0243F}" srcOrd="1" destOrd="0" presId="urn:microsoft.com/office/officeart/2018/5/layout/IconCircleLabelList"/>
    <dgm:cxn modelId="{9FD76202-CFFF-43DD-BC43-162CA10DF19F}" type="presParOf" srcId="{BAC47965-DC1C-47B3-9787-05AAB91685D3}" destId="{0F487C3F-5C35-4678-A42B-D52524770856}" srcOrd="2" destOrd="0" presId="urn:microsoft.com/office/officeart/2018/5/layout/IconCircleLabelList"/>
    <dgm:cxn modelId="{3B7CD2D0-C7C4-4C6B-83EC-098DB4E5CD47}" type="presParOf" srcId="{BAC47965-DC1C-47B3-9787-05AAB91685D3}" destId="{22B05AAB-2AAA-4D0B-9AED-D0CA7263F79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7837E0-143C-4F62-A374-AC84384D25B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321E72A-C185-480B-8500-601C8DEE7FBE}">
      <dgm:prSet/>
      <dgm:spPr/>
      <dgm:t>
        <a:bodyPr/>
        <a:lstStyle/>
        <a:p>
          <a:r>
            <a:rPr lang="en-GB"/>
            <a:t>Spatial Patterns &amp; Combining and Partitioning /Number Bonds. Place Value. – Room 3</a:t>
          </a:r>
          <a:endParaRPr lang="en-US"/>
        </a:p>
      </dgm:t>
    </dgm:pt>
    <dgm:pt modelId="{FD39D68B-A66E-4B94-8E53-3A77C5761A29}" type="parTrans" cxnId="{62638FF2-D70A-4BE3-B6B8-39EA63878ABB}">
      <dgm:prSet/>
      <dgm:spPr/>
      <dgm:t>
        <a:bodyPr/>
        <a:lstStyle/>
        <a:p>
          <a:endParaRPr lang="en-US"/>
        </a:p>
      </dgm:t>
    </dgm:pt>
    <dgm:pt modelId="{C447EFF1-9C86-479F-AD9C-56B357C64AB0}" type="sibTrans" cxnId="{62638FF2-D70A-4BE3-B6B8-39EA63878ABB}">
      <dgm:prSet/>
      <dgm:spPr/>
      <dgm:t>
        <a:bodyPr/>
        <a:lstStyle/>
        <a:p>
          <a:endParaRPr lang="en-US"/>
        </a:p>
      </dgm:t>
    </dgm:pt>
    <dgm:pt modelId="{CFCAF184-E0F0-4728-AFE6-C7F46386214C}">
      <dgm:prSet/>
      <dgm:spPr/>
      <dgm:t>
        <a:bodyPr/>
        <a:lstStyle/>
        <a:p>
          <a:r>
            <a:rPr lang="en-GB"/>
            <a:t>Addition and Subtraction –  Room 4</a:t>
          </a:r>
          <a:endParaRPr lang="en-US"/>
        </a:p>
      </dgm:t>
    </dgm:pt>
    <dgm:pt modelId="{897F4052-AFFF-46B8-AD66-5FD48D5B65B9}" type="parTrans" cxnId="{1D093037-3215-4004-BF51-436D63FB2EA4}">
      <dgm:prSet/>
      <dgm:spPr/>
      <dgm:t>
        <a:bodyPr/>
        <a:lstStyle/>
        <a:p>
          <a:endParaRPr lang="en-US"/>
        </a:p>
      </dgm:t>
    </dgm:pt>
    <dgm:pt modelId="{2018FEF1-4A8A-4509-BABF-EFC6628DF3E3}" type="sibTrans" cxnId="{1D093037-3215-4004-BF51-436D63FB2EA4}">
      <dgm:prSet/>
      <dgm:spPr/>
      <dgm:t>
        <a:bodyPr/>
        <a:lstStyle/>
        <a:p>
          <a:endParaRPr lang="en-US"/>
        </a:p>
      </dgm:t>
    </dgm:pt>
    <dgm:pt modelId="{28335E43-BB5A-45B8-911F-ED0E5BB0E664}">
      <dgm:prSet/>
      <dgm:spPr/>
      <dgm:t>
        <a:bodyPr/>
        <a:lstStyle/>
        <a:p>
          <a:r>
            <a:rPr lang="en-GB"/>
            <a:t>Counting and Ordering Numbers Multiplication &amp; Division – Room 2 </a:t>
          </a:r>
          <a:endParaRPr lang="en-US"/>
        </a:p>
      </dgm:t>
    </dgm:pt>
    <dgm:pt modelId="{F77D0B07-F4C2-42C1-87D2-1A70BE2AF7C6}" type="parTrans" cxnId="{AF3D479F-6FAE-4511-9C6A-EC8C00B6FB36}">
      <dgm:prSet/>
      <dgm:spPr/>
      <dgm:t>
        <a:bodyPr/>
        <a:lstStyle/>
        <a:p>
          <a:endParaRPr lang="en-US"/>
        </a:p>
      </dgm:t>
    </dgm:pt>
    <dgm:pt modelId="{E01B5FF9-1029-4BC9-BD4E-705851033F1B}" type="sibTrans" cxnId="{AF3D479F-6FAE-4511-9C6A-EC8C00B6FB36}">
      <dgm:prSet/>
      <dgm:spPr/>
      <dgm:t>
        <a:bodyPr/>
        <a:lstStyle/>
        <a:p>
          <a:endParaRPr lang="en-US"/>
        </a:p>
      </dgm:t>
    </dgm:pt>
    <dgm:pt modelId="{CD3DE6DB-8FBB-4D5D-80DE-29A1686A2837}" type="pres">
      <dgm:prSet presAssocID="{C27837E0-143C-4F62-A374-AC84384D25B2}" presName="root" presStyleCnt="0">
        <dgm:presLayoutVars>
          <dgm:dir/>
          <dgm:resizeHandles val="exact"/>
        </dgm:presLayoutVars>
      </dgm:prSet>
      <dgm:spPr/>
    </dgm:pt>
    <dgm:pt modelId="{6430C9CC-01DE-40B7-B7B0-6E140913D2BC}" type="pres">
      <dgm:prSet presAssocID="{4321E72A-C185-480B-8500-601C8DEE7FBE}" presName="compNode" presStyleCnt="0"/>
      <dgm:spPr/>
    </dgm:pt>
    <dgm:pt modelId="{0C3188B3-4DE9-4546-9C87-FE383AEE1B14}" type="pres">
      <dgm:prSet presAssocID="{4321E72A-C185-480B-8500-601C8DEE7FBE}" presName="bgRect" presStyleLbl="bgShp" presStyleIdx="0" presStyleCnt="3"/>
      <dgm:spPr/>
    </dgm:pt>
    <dgm:pt modelId="{A15D557F-5039-4B58-8B42-6AA9A03730FE}" type="pres">
      <dgm:prSet presAssocID="{4321E72A-C185-480B-8500-601C8DEE7FB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0608CF6C-F437-4641-B9D3-81B8E7955694}" type="pres">
      <dgm:prSet presAssocID="{4321E72A-C185-480B-8500-601C8DEE7FBE}" presName="spaceRect" presStyleCnt="0"/>
      <dgm:spPr/>
    </dgm:pt>
    <dgm:pt modelId="{2B9E63F5-3CFE-444D-AD19-8726407EFB89}" type="pres">
      <dgm:prSet presAssocID="{4321E72A-C185-480B-8500-601C8DEE7FBE}" presName="parTx" presStyleLbl="revTx" presStyleIdx="0" presStyleCnt="3">
        <dgm:presLayoutVars>
          <dgm:chMax val="0"/>
          <dgm:chPref val="0"/>
        </dgm:presLayoutVars>
      </dgm:prSet>
      <dgm:spPr/>
    </dgm:pt>
    <dgm:pt modelId="{C76C5F3A-92D2-46AB-AB99-4CCFB8198A06}" type="pres">
      <dgm:prSet presAssocID="{C447EFF1-9C86-479F-AD9C-56B357C64AB0}" presName="sibTrans" presStyleCnt="0"/>
      <dgm:spPr/>
    </dgm:pt>
    <dgm:pt modelId="{E76A7F22-CF70-4472-8488-983B19ACEDC6}" type="pres">
      <dgm:prSet presAssocID="{CFCAF184-E0F0-4728-AFE6-C7F46386214C}" presName="compNode" presStyleCnt="0"/>
      <dgm:spPr/>
    </dgm:pt>
    <dgm:pt modelId="{0FFE2031-62CF-43C5-A31C-4DE4ABD461AA}" type="pres">
      <dgm:prSet presAssocID="{CFCAF184-E0F0-4728-AFE6-C7F46386214C}" presName="bgRect" presStyleLbl="bgShp" presStyleIdx="1" presStyleCnt="3"/>
      <dgm:spPr/>
    </dgm:pt>
    <dgm:pt modelId="{04BA44DA-F267-47C8-9D82-2C1C0DD77F52}" type="pres">
      <dgm:prSet presAssocID="{CFCAF184-E0F0-4728-AFE6-C7F46386214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d"/>
        </a:ext>
      </dgm:extLst>
    </dgm:pt>
    <dgm:pt modelId="{8C4A1DCE-5703-4F96-83CB-3BE0950713BF}" type="pres">
      <dgm:prSet presAssocID="{CFCAF184-E0F0-4728-AFE6-C7F46386214C}" presName="spaceRect" presStyleCnt="0"/>
      <dgm:spPr/>
    </dgm:pt>
    <dgm:pt modelId="{55C887DC-DDC7-41F1-BDCA-A848BA35BCF0}" type="pres">
      <dgm:prSet presAssocID="{CFCAF184-E0F0-4728-AFE6-C7F46386214C}" presName="parTx" presStyleLbl="revTx" presStyleIdx="1" presStyleCnt="3">
        <dgm:presLayoutVars>
          <dgm:chMax val="0"/>
          <dgm:chPref val="0"/>
        </dgm:presLayoutVars>
      </dgm:prSet>
      <dgm:spPr/>
    </dgm:pt>
    <dgm:pt modelId="{0798FDB3-5D3F-4F64-9113-239D1191B3A7}" type="pres">
      <dgm:prSet presAssocID="{2018FEF1-4A8A-4509-BABF-EFC6628DF3E3}" presName="sibTrans" presStyleCnt="0"/>
      <dgm:spPr/>
    </dgm:pt>
    <dgm:pt modelId="{4E22FA17-21DA-4619-96B4-EF3B2A75A4B1}" type="pres">
      <dgm:prSet presAssocID="{28335E43-BB5A-45B8-911F-ED0E5BB0E664}" presName="compNode" presStyleCnt="0"/>
      <dgm:spPr/>
    </dgm:pt>
    <dgm:pt modelId="{8650F822-2F19-4396-92BE-5D694E2D481A}" type="pres">
      <dgm:prSet presAssocID="{28335E43-BB5A-45B8-911F-ED0E5BB0E664}" presName="bgRect" presStyleLbl="bgShp" presStyleIdx="2" presStyleCnt="3"/>
      <dgm:spPr/>
    </dgm:pt>
    <dgm:pt modelId="{3850ECBF-9FF5-4A5A-A95C-21D2AC5601D5}" type="pres">
      <dgm:prSet presAssocID="{28335E43-BB5A-45B8-911F-ED0E5BB0E66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thematics"/>
        </a:ext>
      </dgm:extLst>
    </dgm:pt>
    <dgm:pt modelId="{F018375F-CCBA-4832-8CAA-27D58139D1A4}" type="pres">
      <dgm:prSet presAssocID="{28335E43-BB5A-45B8-911F-ED0E5BB0E664}" presName="spaceRect" presStyleCnt="0"/>
      <dgm:spPr/>
    </dgm:pt>
    <dgm:pt modelId="{9EA25104-3862-4E7B-87FD-F6520BCCC7BE}" type="pres">
      <dgm:prSet presAssocID="{28335E43-BB5A-45B8-911F-ED0E5BB0E66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FAF4323-6594-4ACF-BCF7-B0188ABBE050}" type="presOf" srcId="{C27837E0-143C-4F62-A374-AC84384D25B2}" destId="{CD3DE6DB-8FBB-4D5D-80DE-29A1686A2837}" srcOrd="0" destOrd="0" presId="urn:microsoft.com/office/officeart/2018/2/layout/IconVerticalSolidList"/>
    <dgm:cxn modelId="{1D093037-3215-4004-BF51-436D63FB2EA4}" srcId="{C27837E0-143C-4F62-A374-AC84384D25B2}" destId="{CFCAF184-E0F0-4728-AFE6-C7F46386214C}" srcOrd="1" destOrd="0" parTransId="{897F4052-AFFF-46B8-AD66-5FD48D5B65B9}" sibTransId="{2018FEF1-4A8A-4509-BABF-EFC6628DF3E3}"/>
    <dgm:cxn modelId="{50AF2047-BF8D-4519-95E3-6A0949CA77CB}" type="presOf" srcId="{CFCAF184-E0F0-4728-AFE6-C7F46386214C}" destId="{55C887DC-DDC7-41F1-BDCA-A848BA35BCF0}" srcOrd="0" destOrd="0" presId="urn:microsoft.com/office/officeart/2018/2/layout/IconVerticalSolidList"/>
    <dgm:cxn modelId="{CB5C504D-A543-4242-A1A7-F99C3277A9D6}" type="presOf" srcId="{4321E72A-C185-480B-8500-601C8DEE7FBE}" destId="{2B9E63F5-3CFE-444D-AD19-8726407EFB89}" srcOrd="0" destOrd="0" presId="urn:microsoft.com/office/officeart/2018/2/layout/IconVerticalSolidList"/>
    <dgm:cxn modelId="{0D0A3D51-511A-405F-9AC2-F8099A184274}" type="presOf" srcId="{28335E43-BB5A-45B8-911F-ED0E5BB0E664}" destId="{9EA25104-3862-4E7B-87FD-F6520BCCC7BE}" srcOrd="0" destOrd="0" presId="urn:microsoft.com/office/officeart/2018/2/layout/IconVerticalSolidList"/>
    <dgm:cxn modelId="{AF3D479F-6FAE-4511-9C6A-EC8C00B6FB36}" srcId="{C27837E0-143C-4F62-A374-AC84384D25B2}" destId="{28335E43-BB5A-45B8-911F-ED0E5BB0E664}" srcOrd="2" destOrd="0" parTransId="{F77D0B07-F4C2-42C1-87D2-1A70BE2AF7C6}" sibTransId="{E01B5FF9-1029-4BC9-BD4E-705851033F1B}"/>
    <dgm:cxn modelId="{62638FF2-D70A-4BE3-B6B8-39EA63878ABB}" srcId="{C27837E0-143C-4F62-A374-AC84384D25B2}" destId="{4321E72A-C185-480B-8500-601C8DEE7FBE}" srcOrd="0" destOrd="0" parTransId="{FD39D68B-A66E-4B94-8E53-3A77C5761A29}" sibTransId="{C447EFF1-9C86-479F-AD9C-56B357C64AB0}"/>
    <dgm:cxn modelId="{0B1FBF44-B828-4791-A21D-01D3FCF38EF4}" type="presParOf" srcId="{CD3DE6DB-8FBB-4D5D-80DE-29A1686A2837}" destId="{6430C9CC-01DE-40B7-B7B0-6E140913D2BC}" srcOrd="0" destOrd="0" presId="urn:microsoft.com/office/officeart/2018/2/layout/IconVerticalSolidList"/>
    <dgm:cxn modelId="{74C61784-6810-41AC-8F6C-FD4B8A8ADFBD}" type="presParOf" srcId="{6430C9CC-01DE-40B7-B7B0-6E140913D2BC}" destId="{0C3188B3-4DE9-4546-9C87-FE383AEE1B14}" srcOrd="0" destOrd="0" presId="urn:microsoft.com/office/officeart/2018/2/layout/IconVerticalSolidList"/>
    <dgm:cxn modelId="{10AEF987-9E65-40E3-A786-B9281B32694F}" type="presParOf" srcId="{6430C9CC-01DE-40B7-B7B0-6E140913D2BC}" destId="{A15D557F-5039-4B58-8B42-6AA9A03730FE}" srcOrd="1" destOrd="0" presId="urn:microsoft.com/office/officeart/2018/2/layout/IconVerticalSolidList"/>
    <dgm:cxn modelId="{1216FA3A-949B-412F-B53F-C8732B9ABC62}" type="presParOf" srcId="{6430C9CC-01DE-40B7-B7B0-6E140913D2BC}" destId="{0608CF6C-F437-4641-B9D3-81B8E7955694}" srcOrd="2" destOrd="0" presId="urn:microsoft.com/office/officeart/2018/2/layout/IconVerticalSolidList"/>
    <dgm:cxn modelId="{A5ED23B9-A917-4EC8-8D5A-039219084B84}" type="presParOf" srcId="{6430C9CC-01DE-40B7-B7B0-6E140913D2BC}" destId="{2B9E63F5-3CFE-444D-AD19-8726407EFB89}" srcOrd="3" destOrd="0" presId="urn:microsoft.com/office/officeart/2018/2/layout/IconVerticalSolidList"/>
    <dgm:cxn modelId="{206B38A4-A159-437C-891E-B322D4EA446E}" type="presParOf" srcId="{CD3DE6DB-8FBB-4D5D-80DE-29A1686A2837}" destId="{C76C5F3A-92D2-46AB-AB99-4CCFB8198A06}" srcOrd="1" destOrd="0" presId="urn:microsoft.com/office/officeart/2018/2/layout/IconVerticalSolidList"/>
    <dgm:cxn modelId="{4519B66C-B5A5-46FF-B4FD-BA32C1B86DA9}" type="presParOf" srcId="{CD3DE6DB-8FBB-4D5D-80DE-29A1686A2837}" destId="{E76A7F22-CF70-4472-8488-983B19ACEDC6}" srcOrd="2" destOrd="0" presId="urn:microsoft.com/office/officeart/2018/2/layout/IconVerticalSolidList"/>
    <dgm:cxn modelId="{0FF5DF67-5E3E-4EC5-BF4D-3CA5DDE07474}" type="presParOf" srcId="{E76A7F22-CF70-4472-8488-983B19ACEDC6}" destId="{0FFE2031-62CF-43C5-A31C-4DE4ABD461AA}" srcOrd="0" destOrd="0" presId="urn:microsoft.com/office/officeart/2018/2/layout/IconVerticalSolidList"/>
    <dgm:cxn modelId="{585B6643-4B2B-433C-9E52-2FBD4D5CD769}" type="presParOf" srcId="{E76A7F22-CF70-4472-8488-983B19ACEDC6}" destId="{04BA44DA-F267-47C8-9D82-2C1C0DD77F52}" srcOrd="1" destOrd="0" presId="urn:microsoft.com/office/officeart/2018/2/layout/IconVerticalSolidList"/>
    <dgm:cxn modelId="{3506B6EA-7D76-43F0-A001-A8604EC9243F}" type="presParOf" srcId="{E76A7F22-CF70-4472-8488-983B19ACEDC6}" destId="{8C4A1DCE-5703-4F96-83CB-3BE0950713BF}" srcOrd="2" destOrd="0" presId="urn:microsoft.com/office/officeart/2018/2/layout/IconVerticalSolidList"/>
    <dgm:cxn modelId="{461B6CA8-A935-4775-AD51-6B1C48474CEA}" type="presParOf" srcId="{E76A7F22-CF70-4472-8488-983B19ACEDC6}" destId="{55C887DC-DDC7-41F1-BDCA-A848BA35BCF0}" srcOrd="3" destOrd="0" presId="urn:microsoft.com/office/officeart/2018/2/layout/IconVerticalSolidList"/>
    <dgm:cxn modelId="{2D85D3D4-C95F-4E55-8A4F-09FB2471869D}" type="presParOf" srcId="{CD3DE6DB-8FBB-4D5D-80DE-29A1686A2837}" destId="{0798FDB3-5D3F-4F64-9113-239D1191B3A7}" srcOrd="3" destOrd="0" presId="urn:microsoft.com/office/officeart/2018/2/layout/IconVerticalSolidList"/>
    <dgm:cxn modelId="{F34E4076-10EB-4E1C-9F4D-0FF8EE7510E8}" type="presParOf" srcId="{CD3DE6DB-8FBB-4D5D-80DE-29A1686A2837}" destId="{4E22FA17-21DA-4619-96B4-EF3B2A75A4B1}" srcOrd="4" destOrd="0" presId="urn:microsoft.com/office/officeart/2018/2/layout/IconVerticalSolidList"/>
    <dgm:cxn modelId="{95D2B7B9-E265-4A06-B8E6-3B3B943C7229}" type="presParOf" srcId="{4E22FA17-21DA-4619-96B4-EF3B2A75A4B1}" destId="{8650F822-2F19-4396-92BE-5D694E2D481A}" srcOrd="0" destOrd="0" presId="urn:microsoft.com/office/officeart/2018/2/layout/IconVerticalSolidList"/>
    <dgm:cxn modelId="{F76F263B-70E0-4647-8A97-780E7D7770C1}" type="presParOf" srcId="{4E22FA17-21DA-4619-96B4-EF3B2A75A4B1}" destId="{3850ECBF-9FF5-4A5A-A95C-21D2AC5601D5}" srcOrd="1" destOrd="0" presId="urn:microsoft.com/office/officeart/2018/2/layout/IconVerticalSolidList"/>
    <dgm:cxn modelId="{CC8BE9BD-C8CA-4408-B99B-5140E1F20000}" type="presParOf" srcId="{4E22FA17-21DA-4619-96B4-EF3B2A75A4B1}" destId="{F018375F-CCBA-4832-8CAA-27D58139D1A4}" srcOrd="2" destOrd="0" presId="urn:microsoft.com/office/officeart/2018/2/layout/IconVerticalSolidList"/>
    <dgm:cxn modelId="{73AD2358-946B-4606-B89E-74B7B6037294}" type="presParOf" srcId="{4E22FA17-21DA-4619-96B4-EF3B2A75A4B1}" destId="{9EA25104-3862-4E7B-87FD-F6520BCCC7B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3176E-C8A7-48F5-A7B2-659C1B395F97}">
      <dsp:nvSpPr>
        <dsp:cNvPr id="0" name=""/>
        <dsp:cNvSpPr/>
      </dsp:nvSpPr>
      <dsp:spPr>
        <a:xfrm>
          <a:off x="711447" y="1789"/>
          <a:ext cx="941449" cy="94144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60966-697E-4584-82F1-78CB24CF2C47}">
      <dsp:nvSpPr>
        <dsp:cNvPr id="0" name=""/>
        <dsp:cNvSpPr/>
      </dsp:nvSpPr>
      <dsp:spPr>
        <a:xfrm>
          <a:off x="912084" y="202426"/>
          <a:ext cx="540175" cy="5401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FFE4D-EF41-469F-BE9E-3FCA8DBEECE9}">
      <dsp:nvSpPr>
        <dsp:cNvPr id="0" name=""/>
        <dsp:cNvSpPr/>
      </dsp:nvSpPr>
      <dsp:spPr>
        <a:xfrm>
          <a:off x="410492" y="1236477"/>
          <a:ext cx="1543359" cy="617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Pattern</a:t>
          </a:r>
          <a:endParaRPr lang="en-US" sz="2300" kern="1200"/>
        </a:p>
      </dsp:txBody>
      <dsp:txXfrm>
        <a:off x="410492" y="1236477"/>
        <a:ext cx="1543359" cy="617343"/>
      </dsp:txXfrm>
    </dsp:sp>
    <dsp:sp modelId="{4EBCBF60-9B5F-46C3-B36A-BDDC4B705D0B}">
      <dsp:nvSpPr>
        <dsp:cNvPr id="0" name=""/>
        <dsp:cNvSpPr/>
      </dsp:nvSpPr>
      <dsp:spPr>
        <a:xfrm>
          <a:off x="2524894" y="1789"/>
          <a:ext cx="941449" cy="94144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C3173-B98F-4151-ADD3-BC5B63FA7C3D}">
      <dsp:nvSpPr>
        <dsp:cNvPr id="0" name=""/>
        <dsp:cNvSpPr/>
      </dsp:nvSpPr>
      <dsp:spPr>
        <a:xfrm>
          <a:off x="2725531" y="202426"/>
          <a:ext cx="540175" cy="5401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1A4E30-CF38-4B76-985C-47E924AEA633}">
      <dsp:nvSpPr>
        <dsp:cNvPr id="0" name=""/>
        <dsp:cNvSpPr/>
      </dsp:nvSpPr>
      <dsp:spPr>
        <a:xfrm>
          <a:off x="2223939" y="1236477"/>
          <a:ext cx="1543359" cy="617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Shape</a:t>
          </a:r>
          <a:endParaRPr lang="en-US" sz="2300" kern="1200"/>
        </a:p>
      </dsp:txBody>
      <dsp:txXfrm>
        <a:off x="2223939" y="1236477"/>
        <a:ext cx="1543359" cy="617343"/>
      </dsp:txXfrm>
    </dsp:sp>
    <dsp:sp modelId="{DCC5C7BA-2984-4869-B1C2-39B2BB04C08A}">
      <dsp:nvSpPr>
        <dsp:cNvPr id="0" name=""/>
        <dsp:cNvSpPr/>
      </dsp:nvSpPr>
      <dsp:spPr>
        <a:xfrm>
          <a:off x="4338341" y="1789"/>
          <a:ext cx="941449" cy="94144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AB1C0C-51AD-47F9-A8C4-DB6C8991435F}">
      <dsp:nvSpPr>
        <dsp:cNvPr id="0" name=""/>
        <dsp:cNvSpPr/>
      </dsp:nvSpPr>
      <dsp:spPr>
        <a:xfrm>
          <a:off x="4538978" y="202426"/>
          <a:ext cx="540175" cy="5401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19717-134D-4E5C-ACAD-07F6454F52B9}">
      <dsp:nvSpPr>
        <dsp:cNvPr id="0" name=""/>
        <dsp:cNvSpPr/>
      </dsp:nvSpPr>
      <dsp:spPr>
        <a:xfrm>
          <a:off x="4037386" y="1236477"/>
          <a:ext cx="1543359" cy="617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Time</a:t>
          </a:r>
          <a:endParaRPr lang="en-US" sz="2300" kern="1200"/>
        </a:p>
      </dsp:txBody>
      <dsp:txXfrm>
        <a:off x="4037386" y="1236477"/>
        <a:ext cx="1543359" cy="617343"/>
      </dsp:txXfrm>
    </dsp:sp>
    <dsp:sp modelId="{494E29B6-6BBE-4348-AFB5-B377EE15CB6E}">
      <dsp:nvSpPr>
        <dsp:cNvPr id="0" name=""/>
        <dsp:cNvSpPr/>
      </dsp:nvSpPr>
      <dsp:spPr>
        <a:xfrm>
          <a:off x="6151789" y="1789"/>
          <a:ext cx="941449" cy="94144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D329AA-EEB8-4AF1-BA23-259E46ACD7CE}">
      <dsp:nvSpPr>
        <dsp:cNvPr id="0" name=""/>
        <dsp:cNvSpPr/>
      </dsp:nvSpPr>
      <dsp:spPr>
        <a:xfrm>
          <a:off x="6352425" y="202426"/>
          <a:ext cx="540175" cy="5401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932243-6BF8-4457-B9A2-B2117FB8D225}">
      <dsp:nvSpPr>
        <dsp:cNvPr id="0" name=""/>
        <dsp:cNvSpPr/>
      </dsp:nvSpPr>
      <dsp:spPr>
        <a:xfrm>
          <a:off x="5850834" y="1236477"/>
          <a:ext cx="1543359" cy="617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Measure</a:t>
          </a:r>
          <a:endParaRPr lang="en-US" sz="2300" kern="1200"/>
        </a:p>
      </dsp:txBody>
      <dsp:txXfrm>
        <a:off x="5850834" y="1236477"/>
        <a:ext cx="1543359" cy="617343"/>
      </dsp:txXfrm>
    </dsp:sp>
    <dsp:sp modelId="{7AA95BC3-CAA1-4245-B331-2E4F3236AA30}">
      <dsp:nvSpPr>
        <dsp:cNvPr id="0" name=""/>
        <dsp:cNvSpPr/>
      </dsp:nvSpPr>
      <dsp:spPr>
        <a:xfrm>
          <a:off x="7965236" y="1789"/>
          <a:ext cx="941449" cy="94144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B6161-B661-49F9-9FC8-B7616D94EB4F}">
      <dsp:nvSpPr>
        <dsp:cNvPr id="0" name=""/>
        <dsp:cNvSpPr/>
      </dsp:nvSpPr>
      <dsp:spPr>
        <a:xfrm>
          <a:off x="8165873" y="202426"/>
          <a:ext cx="540175" cy="5401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91F38-546F-48C6-9B4B-8CA18BCAAB78}">
      <dsp:nvSpPr>
        <dsp:cNvPr id="0" name=""/>
        <dsp:cNvSpPr/>
      </dsp:nvSpPr>
      <dsp:spPr>
        <a:xfrm>
          <a:off x="7664281" y="1236477"/>
          <a:ext cx="1543359" cy="617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Symmetry</a:t>
          </a:r>
          <a:endParaRPr lang="en-US" sz="2300" kern="1200"/>
        </a:p>
      </dsp:txBody>
      <dsp:txXfrm>
        <a:off x="7664281" y="1236477"/>
        <a:ext cx="1543359" cy="617343"/>
      </dsp:txXfrm>
    </dsp:sp>
    <dsp:sp modelId="{D5346A44-9B6E-4CCD-A102-EBD0EE2138BF}">
      <dsp:nvSpPr>
        <dsp:cNvPr id="0" name=""/>
        <dsp:cNvSpPr/>
      </dsp:nvSpPr>
      <dsp:spPr>
        <a:xfrm>
          <a:off x="2524894" y="2239660"/>
          <a:ext cx="941449" cy="94144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FCE97-3B80-4D70-9000-393A57D13801}">
      <dsp:nvSpPr>
        <dsp:cNvPr id="0" name=""/>
        <dsp:cNvSpPr/>
      </dsp:nvSpPr>
      <dsp:spPr>
        <a:xfrm>
          <a:off x="2725531" y="2440297"/>
          <a:ext cx="540175" cy="54017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D1F17-DF47-46E7-8A24-52C5555C44C7}">
      <dsp:nvSpPr>
        <dsp:cNvPr id="0" name=""/>
        <dsp:cNvSpPr/>
      </dsp:nvSpPr>
      <dsp:spPr>
        <a:xfrm>
          <a:off x="2223939" y="3474348"/>
          <a:ext cx="1543359" cy="617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Data Handling</a:t>
          </a:r>
          <a:endParaRPr lang="en-US" sz="2300" kern="1200"/>
        </a:p>
      </dsp:txBody>
      <dsp:txXfrm>
        <a:off x="2223939" y="3474348"/>
        <a:ext cx="1543359" cy="617343"/>
      </dsp:txXfrm>
    </dsp:sp>
    <dsp:sp modelId="{CD9AD99E-464C-4190-B78D-337C139B31E1}">
      <dsp:nvSpPr>
        <dsp:cNvPr id="0" name=""/>
        <dsp:cNvSpPr/>
      </dsp:nvSpPr>
      <dsp:spPr>
        <a:xfrm>
          <a:off x="4338341" y="2239660"/>
          <a:ext cx="941449" cy="94144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8B896-3F05-4131-8A25-1FFA9EF80A74}">
      <dsp:nvSpPr>
        <dsp:cNvPr id="0" name=""/>
        <dsp:cNvSpPr/>
      </dsp:nvSpPr>
      <dsp:spPr>
        <a:xfrm>
          <a:off x="4538978" y="2440297"/>
          <a:ext cx="540175" cy="54017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E70EFC-5361-4D19-9F8F-D712C43EA025}">
      <dsp:nvSpPr>
        <dsp:cNvPr id="0" name=""/>
        <dsp:cNvSpPr/>
      </dsp:nvSpPr>
      <dsp:spPr>
        <a:xfrm>
          <a:off x="4037386" y="3474348"/>
          <a:ext cx="1543359" cy="617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Money </a:t>
          </a:r>
          <a:endParaRPr lang="en-US" sz="2300" kern="1200"/>
        </a:p>
      </dsp:txBody>
      <dsp:txXfrm>
        <a:off x="4037386" y="3474348"/>
        <a:ext cx="1543359" cy="617343"/>
      </dsp:txXfrm>
    </dsp:sp>
    <dsp:sp modelId="{94B33A5B-86B2-4D4A-AAA9-74CF50938FE0}">
      <dsp:nvSpPr>
        <dsp:cNvPr id="0" name=""/>
        <dsp:cNvSpPr/>
      </dsp:nvSpPr>
      <dsp:spPr>
        <a:xfrm>
          <a:off x="6151789" y="2239660"/>
          <a:ext cx="941449" cy="94144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BD220-6D76-4A85-8F6F-45F101F0243F}">
      <dsp:nvSpPr>
        <dsp:cNvPr id="0" name=""/>
        <dsp:cNvSpPr/>
      </dsp:nvSpPr>
      <dsp:spPr>
        <a:xfrm>
          <a:off x="6352425" y="2440297"/>
          <a:ext cx="540175" cy="54017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B05AAB-2AAA-4D0B-9AED-D0CA7263F79E}">
      <dsp:nvSpPr>
        <dsp:cNvPr id="0" name=""/>
        <dsp:cNvSpPr/>
      </dsp:nvSpPr>
      <dsp:spPr>
        <a:xfrm>
          <a:off x="5850834" y="3474348"/>
          <a:ext cx="1543359" cy="617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/>
            <a:t>Fractions</a:t>
          </a:r>
          <a:endParaRPr lang="en-US" sz="2300" kern="1200"/>
        </a:p>
      </dsp:txBody>
      <dsp:txXfrm>
        <a:off x="5850834" y="3474348"/>
        <a:ext cx="1543359" cy="617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188B3-4DE9-4546-9C87-FE383AEE1B14}">
      <dsp:nvSpPr>
        <dsp:cNvPr id="0" name=""/>
        <dsp:cNvSpPr/>
      </dsp:nvSpPr>
      <dsp:spPr>
        <a:xfrm>
          <a:off x="0" y="607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D557F-5039-4B58-8B42-6AA9A03730FE}">
      <dsp:nvSpPr>
        <dsp:cNvPr id="0" name=""/>
        <dsp:cNvSpPr/>
      </dsp:nvSpPr>
      <dsp:spPr>
        <a:xfrm>
          <a:off x="430272" y="320645"/>
          <a:ext cx="782314" cy="7823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E63F5-3CFE-444D-AD19-8726407EFB89}">
      <dsp:nvSpPr>
        <dsp:cNvPr id="0" name=""/>
        <dsp:cNvSpPr/>
      </dsp:nvSpPr>
      <dsp:spPr>
        <a:xfrm>
          <a:off x="1642860" y="607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Spatial Patterns &amp; Combining and Partitioning /Number Bonds. Place Value. – Room 3</a:t>
          </a:r>
          <a:endParaRPr lang="en-US" sz="2400" kern="1200"/>
        </a:p>
      </dsp:txBody>
      <dsp:txXfrm>
        <a:off x="1642860" y="607"/>
        <a:ext cx="4985943" cy="1422390"/>
      </dsp:txXfrm>
    </dsp:sp>
    <dsp:sp modelId="{0FFE2031-62CF-43C5-A31C-4DE4ABD461AA}">
      <dsp:nvSpPr>
        <dsp:cNvPr id="0" name=""/>
        <dsp:cNvSpPr/>
      </dsp:nvSpPr>
      <dsp:spPr>
        <a:xfrm>
          <a:off x="0" y="1778595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A44DA-F267-47C8-9D82-2C1C0DD77F52}">
      <dsp:nvSpPr>
        <dsp:cNvPr id="0" name=""/>
        <dsp:cNvSpPr/>
      </dsp:nvSpPr>
      <dsp:spPr>
        <a:xfrm>
          <a:off x="430272" y="2098633"/>
          <a:ext cx="782314" cy="7823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C887DC-DDC7-41F1-BDCA-A848BA35BCF0}">
      <dsp:nvSpPr>
        <dsp:cNvPr id="0" name=""/>
        <dsp:cNvSpPr/>
      </dsp:nvSpPr>
      <dsp:spPr>
        <a:xfrm>
          <a:off x="1642860" y="1778595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Addition and Subtraction –  Room 4</a:t>
          </a:r>
          <a:endParaRPr lang="en-US" sz="2400" kern="1200"/>
        </a:p>
      </dsp:txBody>
      <dsp:txXfrm>
        <a:off x="1642860" y="1778595"/>
        <a:ext cx="4985943" cy="1422390"/>
      </dsp:txXfrm>
    </dsp:sp>
    <dsp:sp modelId="{8650F822-2F19-4396-92BE-5D694E2D481A}">
      <dsp:nvSpPr>
        <dsp:cNvPr id="0" name=""/>
        <dsp:cNvSpPr/>
      </dsp:nvSpPr>
      <dsp:spPr>
        <a:xfrm>
          <a:off x="0" y="3556583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0ECBF-9FF5-4A5A-A95C-21D2AC5601D5}">
      <dsp:nvSpPr>
        <dsp:cNvPr id="0" name=""/>
        <dsp:cNvSpPr/>
      </dsp:nvSpPr>
      <dsp:spPr>
        <a:xfrm>
          <a:off x="430272" y="3876620"/>
          <a:ext cx="782314" cy="7823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25104-3862-4E7B-87FD-F6520BCCC7BE}">
      <dsp:nvSpPr>
        <dsp:cNvPr id="0" name=""/>
        <dsp:cNvSpPr/>
      </dsp:nvSpPr>
      <dsp:spPr>
        <a:xfrm>
          <a:off x="1642860" y="3556583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Counting and Ordering Numbers Multiplication &amp; Division – Room 2 </a:t>
          </a:r>
          <a:endParaRPr lang="en-US" sz="2400" kern="1200"/>
        </a:p>
      </dsp:txBody>
      <dsp:txXfrm>
        <a:off x="1642860" y="3556583"/>
        <a:ext cx="4985943" cy="1422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35721-8B87-4AA3-8835-25376E0226E9}" type="datetimeFigureOut"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132CB-5607-48AA-9C5E-EA31ADA2017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49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927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639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Zoe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795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cs typeface="Calibri"/>
              </a:rPr>
              <a:t>Kate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4ABA8-3C40-42FE-BDD2-95366F9608C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618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Louise parent leaflet on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2762B8-5115-3245-A415-713CFA451A2D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16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cs typeface="Calibri"/>
              </a:rPr>
              <a:t>Clare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4ABA8-3C40-42FE-BDD2-95366F9608C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826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680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Christie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437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Louise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341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Zoe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021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139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Christie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132CB-5607-48AA-9C5E-EA31ADA2017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444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09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601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047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48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210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289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500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408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00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0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382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467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989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70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763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494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160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352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803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69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015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723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996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307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636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15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807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395B2-AB0B-4044-BED6-B05258B97B0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664D8DF-0488-45AE-91E8-18320332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84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432D8-9726-4FDC-8B99-796857971FDB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357F6-D17D-412C-B1FC-6864FCA91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96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rtoon owl holding a pointer&#10;&#10;Description automatically generated">
            <a:extLst>
              <a:ext uri="{FF2B5EF4-FFF2-40B4-BE49-F238E27FC236}">
                <a16:creationId xmlns:a16="http://schemas.microsoft.com/office/drawing/2014/main" id="{314AA7AB-3D0C-9C63-C3AC-D222D7031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4551" y="2393"/>
            <a:ext cx="2743200" cy="2655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4CEA0D-69FA-C7BB-391F-0E6157BE3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0937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8800" b="1" u="sng" dirty="0">
                <a:solidFill>
                  <a:schemeClr val="accent6">
                    <a:lumMod val="50000"/>
                  </a:schemeClr>
                </a:solidFill>
                <a:latin typeface="Comic Sans MS"/>
                <a:cs typeface="Calibri Light"/>
              </a:rPr>
              <a:t>First Level Numeracy and </a:t>
            </a:r>
            <a:r>
              <a:rPr lang="en-US" sz="8800" b="1" u="sng" err="1">
                <a:solidFill>
                  <a:schemeClr val="accent6">
                    <a:lumMod val="50000"/>
                  </a:schemeClr>
                </a:solidFill>
                <a:latin typeface="Comic Sans MS"/>
                <a:cs typeface="Calibri Light"/>
              </a:rPr>
              <a:t>Maths</a:t>
            </a:r>
            <a:endParaRPr lang="en-US" sz="8800" b="1" u="sng" err="1">
              <a:solidFill>
                <a:schemeClr val="accent6">
                  <a:lumMod val="50000"/>
                </a:schemeClr>
              </a:solidFill>
              <a:latin typeface="Comic Sans MS"/>
            </a:endParaRPr>
          </a:p>
        </p:txBody>
      </p:sp>
      <p:pic>
        <p:nvPicPr>
          <p:cNvPr id="4" name="Picture 3" descr="Cartoon owl wearing a graduation cap and glasses holding a pointer&#10;&#10;Description automatically generated">
            <a:extLst>
              <a:ext uri="{FF2B5EF4-FFF2-40B4-BE49-F238E27FC236}">
                <a16:creationId xmlns:a16="http://schemas.microsoft.com/office/drawing/2014/main" id="{628EB3CB-9227-29F7-7116-EAD80705E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3" y="3698927"/>
            <a:ext cx="3246407" cy="315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84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94E38-36CA-0003-B458-9BF8AA658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C0E2C-EE6E-953A-7EA9-21338635D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Miss MacPherson P2a</a:t>
            </a:r>
          </a:p>
          <a:p>
            <a:r>
              <a:rPr lang="en-GB" sz="4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Mrs Hannon P2b </a:t>
            </a:r>
          </a:p>
          <a:p>
            <a:r>
              <a:rPr lang="en-GB" sz="4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Miss Wilson P3a</a:t>
            </a:r>
          </a:p>
          <a:p>
            <a:r>
              <a:rPr lang="en-GB" sz="4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Miss Allan P4a</a:t>
            </a:r>
          </a:p>
          <a:p>
            <a:r>
              <a:rPr lang="en-GB" sz="4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Miss Johns P4b</a:t>
            </a:r>
          </a:p>
        </p:txBody>
      </p:sp>
    </p:spTree>
    <p:extLst>
      <p:ext uri="{BB962C8B-B14F-4D97-AF65-F5344CB8AC3E}">
        <p14:creationId xmlns:p14="http://schemas.microsoft.com/office/powerpoint/2010/main" val="2352562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5D3C15-BD8C-BAC0-9648-0F4EB9DD7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822" y="112841"/>
            <a:ext cx="4977976" cy="1152127"/>
          </a:xfrm>
        </p:spPr>
        <p:txBody>
          <a:bodyPr>
            <a:normAutofit/>
          </a:bodyPr>
          <a:lstStyle/>
          <a:p>
            <a:r>
              <a:rPr lang="en-US" sz="7200" b="1" u="sng" dirty="0">
                <a:solidFill>
                  <a:schemeClr val="accent6">
                    <a:lumMod val="50000"/>
                  </a:schemeClr>
                </a:solidFill>
                <a:latin typeface="Comic Sans MS"/>
                <a:cs typeface="Calibri Light"/>
              </a:rPr>
              <a:t>Overview</a:t>
            </a:r>
          </a:p>
        </p:txBody>
      </p:sp>
      <p:pic>
        <p:nvPicPr>
          <p:cNvPr id="7" name="Graphic 6" descr="Mathematics">
            <a:extLst>
              <a:ext uri="{FF2B5EF4-FFF2-40B4-BE49-F238E27FC236}">
                <a16:creationId xmlns:a16="http://schemas.microsoft.com/office/drawing/2014/main" id="{46A69D13-ED1B-BA5C-F945-CE5D198C0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27118-727C-4FEC-0633-ED475A4B1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8205" y="2098126"/>
            <a:ext cx="8730068" cy="44300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omic Sans MS"/>
                <a:cs typeface="Calibri"/>
              </a:rPr>
              <a:t>What do we mean by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omic Sans MS"/>
                <a:cs typeface="Calibri"/>
              </a:rPr>
              <a:t>Maths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omic Sans MS"/>
                <a:cs typeface="Calibri"/>
              </a:rPr>
              <a:t>?</a:t>
            </a:r>
          </a:p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omic Sans MS"/>
                <a:cs typeface="Calibri"/>
              </a:rPr>
              <a:t>What do we mean by Numeracy?</a:t>
            </a:r>
          </a:p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omic Sans MS"/>
                <a:cs typeface="Calibri"/>
              </a:rPr>
              <a:t>How do we teach Numeracy at Broughton?</a:t>
            </a:r>
          </a:p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omic Sans MS"/>
                <a:cs typeface="Calibri"/>
              </a:rPr>
              <a:t>Workshops exploring the different strands of SEAL. </a:t>
            </a:r>
          </a:p>
          <a:p>
            <a:endParaRPr lang="en-US" sz="3200" b="1" dirty="0">
              <a:solidFill>
                <a:schemeClr val="tx2"/>
              </a:solidFill>
              <a:cs typeface="Calibri"/>
            </a:endParaRPr>
          </a:p>
          <a:p>
            <a:endParaRPr lang="en-US" sz="3200" b="1" dirty="0">
              <a:solidFill>
                <a:schemeClr val="tx2"/>
              </a:solidFill>
              <a:cs typeface="Calibri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13257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80AB8F-0C8F-4125-8611-BFE9767D9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GB" sz="4400" u="sng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Topic Maths</a:t>
            </a:r>
            <a:r>
              <a:rPr lang="en-GB" dirty="0"/>
              <a:t> </a:t>
            </a:r>
            <a:endParaRPr lang="en-GB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613179B7-489E-CBC4-AED7-06BAD65C05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298744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8301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99" y="162599"/>
            <a:ext cx="7407216" cy="5152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94" y="162599"/>
            <a:ext cx="1322668" cy="1098641"/>
          </a:xfrm>
          <a:prstGeom prst="rect">
            <a:avLst/>
          </a:prstGeom>
        </p:spPr>
      </p:pic>
      <p:pic>
        <p:nvPicPr>
          <p:cNvPr id="5" name="Picture 2" descr="https://encrypted-tbn1.gstatic.com/images?q=tbn:ANd9GcQjPBliGGiz_8dZKM91eRk6hsLg7EbZyVLQuLMvIELySu_1Pa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715" y="4951522"/>
            <a:ext cx="1972076" cy="190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96" y="5493709"/>
            <a:ext cx="1517350" cy="113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1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C4C17-AB2A-498B-904E-DB87C4EF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u="sng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Numeracy </a:t>
            </a:r>
            <a:r>
              <a:rPr lang="en-GB" dirty="0"/>
              <a:t> 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0A8BE-6F17-4132-809D-293B3D6DB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2967"/>
            <a:ext cx="9488064" cy="49446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SEAL - Stages of Early Arithmetical Learning</a:t>
            </a:r>
          </a:p>
          <a:p>
            <a:pPr lvl="1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Focus on understanding </a:t>
            </a:r>
          </a:p>
          <a:p>
            <a:pPr lvl="1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Structured progression to develop understanding </a:t>
            </a:r>
          </a:p>
          <a:p>
            <a:pPr lvl="1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Importance of the discussion of strategies.</a:t>
            </a:r>
          </a:p>
          <a:p>
            <a:pPr marL="457200" lvl="1" indent="0">
              <a:buNone/>
            </a:pPr>
            <a:endParaRPr lang="en-GB" sz="1800" b="1" dirty="0">
              <a:solidFill>
                <a:schemeClr val="accent6">
                  <a:lumMod val="50000"/>
                </a:schemeClr>
              </a:solidFill>
              <a:latin typeface="Comic Sans MS"/>
            </a:endParaRPr>
          </a:p>
          <a:p>
            <a:r>
              <a:rPr lang="en-GB" sz="20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The SEAL programme is broken down into 5 key strands. </a:t>
            </a:r>
          </a:p>
          <a:p>
            <a:pPr lvl="1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Number Word Sequences</a:t>
            </a:r>
          </a:p>
          <a:p>
            <a:pPr lvl="1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Numerals</a:t>
            </a:r>
          </a:p>
          <a:p>
            <a:pPr lvl="1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Number Structures</a:t>
            </a:r>
          </a:p>
          <a:p>
            <a:pPr lvl="1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Addition and Subtraction   </a:t>
            </a:r>
          </a:p>
          <a:p>
            <a:pPr lvl="1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Multiplication and Division </a:t>
            </a:r>
          </a:p>
          <a:p>
            <a:pPr marL="457200" lvl="1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222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4C35-8673-7341-BDFA-427DC2A0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51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Number Word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CB664-99A6-040F-C2EB-F5FD44BB4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51608"/>
            <a:ext cx="9516818" cy="43264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latin typeface="Comic Sans MS"/>
              </a:rPr>
              <a:t>Counting forwards and backwards:</a:t>
            </a:r>
          </a:p>
          <a:p>
            <a:r>
              <a:rPr lang="en-US" sz="4000" dirty="0">
                <a:latin typeface="Comic Sans MS"/>
              </a:rPr>
              <a:t>In 1s and then multiples</a:t>
            </a:r>
          </a:p>
          <a:p>
            <a:r>
              <a:rPr lang="en-US" sz="4000" dirty="0">
                <a:latin typeface="Comic Sans MS"/>
              </a:rPr>
              <a:t>Starting and stopping at different numbers</a:t>
            </a:r>
          </a:p>
          <a:p>
            <a:r>
              <a:rPr lang="en-US" sz="4000" dirty="0">
                <a:latin typeface="Comic Sans MS"/>
              </a:rPr>
              <a:t>Crossing the decade</a:t>
            </a:r>
          </a:p>
          <a:p>
            <a:r>
              <a:rPr lang="en-US" sz="4000" dirty="0">
                <a:latin typeface="Comic Sans MS"/>
              </a:rPr>
              <a:t>Finding the number before/after</a:t>
            </a:r>
          </a:p>
        </p:txBody>
      </p:sp>
      <p:pic>
        <p:nvPicPr>
          <p:cNvPr id="4" name="Picture 3" descr="A yellow animal holding a stick&#10;&#10;Description automatically generated">
            <a:extLst>
              <a:ext uri="{FF2B5EF4-FFF2-40B4-BE49-F238E27FC236}">
                <a16:creationId xmlns:a16="http://schemas.microsoft.com/office/drawing/2014/main" id="{A738A10D-EE9B-2CD4-292F-4E8BEE83F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230" y="5080529"/>
            <a:ext cx="4008407" cy="1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74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4C35-8673-7341-BDFA-427DC2A0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51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Numerals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CB664-99A6-040F-C2EB-F5FD44BB4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51608"/>
            <a:ext cx="9229270" cy="36507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err="1">
                <a:latin typeface="Comic Sans MS"/>
              </a:rPr>
              <a:t>Recognising</a:t>
            </a:r>
            <a:r>
              <a:rPr lang="en-US" sz="4800" dirty="0">
                <a:latin typeface="Comic Sans MS"/>
              </a:rPr>
              <a:t> numbers</a:t>
            </a:r>
            <a:endParaRPr lang="en-US" sz="4800">
              <a:latin typeface="Trebuchet MS" panose="020B0603020202020204"/>
            </a:endParaRPr>
          </a:p>
          <a:p>
            <a:r>
              <a:rPr lang="en-US" sz="4800" dirty="0">
                <a:latin typeface="Comic Sans MS"/>
              </a:rPr>
              <a:t>Finding a number</a:t>
            </a:r>
          </a:p>
          <a:p>
            <a:r>
              <a:rPr lang="en-US" sz="4800" dirty="0">
                <a:latin typeface="Comic Sans MS"/>
              </a:rPr>
              <a:t>Sequencing numbers</a:t>
            </a:r>
          </a:p>
          <a:p>
            <a:r>
              <a:rPr lang="en-US" sz="4800" dirty="0">
                <a:latin typeface="Comic Sans MS"/>
              </a:rPr>
              <a:t>Ordering numbers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E600FA-15FE-A9F8-1E6D-4E30250B4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833" y="4503528"/>
            <a:ext cx="3128333" cy="23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4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4C35-8673-7341-BDFA-427DC2A0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51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Number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CB664-99A6-040F-C2EB-F5FD44BB4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51608"/>
            <a:ext cx="9516818" cy="43264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>
                <a:latin typeface="Comic Sans MS"/>
              </a:rPr>
              <a:t>Dice patterns</a:t>
            </a:r>
          </a:p>
          <a:p>
            <a:r>
              <a:rPr lang="en-US" sz="4400" dirty="0">
                <a:latin typeface="Comic Sans MS"/>
              </a:rPr>
              <a:t>Random/Pairs Patterns</a:t>
            </a:r>
          </a:p>
          <a:p>
            <a:r>
              <a:rPr lang="en-US" sz="4400" dirty="0">
                <a:latin typeface="Comic Sans MS"/>
              </a:rPr>
              <a:t>Finger patterns</a:t>
            </a:r>
          </a:p>
          <a:p>
            <a:r>
              <a:rPr lang="en-US" sz="4400" dirty="0">
                <a:latin typeface="Comic Sans MS"/>
              </a:rPr>
              <a:t>Doubles and near doubles</a:t>
            </a:r>
          </a:p>
          <a:p>
            <a:r>
              <a:rPr lang="en-US" sz="4400" dirty="0">
                <a:latin typeface="Comic Sans MS"/>
              </a:rPr>
              <a:t>Number frames and number bonds</a:t>
            </a:r>
          </a:p>
        </p:txBody>
      </p:sp>
      <p:pic>
        <p:nvPicPr>
          <p:cNvPr id="5" name="Picture 4" descr="A group of hands with numbers&#10;&#10;Description automatically generated">
            <a:extLst>
              <a:ext uri="{FF2B5EF4-FFF2-40B4-BE49-F238E27FC236}">
                <a16:creationId xmlns:a16="http://schemas.microsoft.com/office/drawing/2014/main" id="{89129B1A-BBD5-B68B-3B50-A79BA3507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796" y="5195977"/>
            <a:ext cx="4238445" cy="165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68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bacus and apples&#10;&#10;Description automatically generated">
            <a:extLst>
              <a:ext uri="{FF2B5EF4-FFF2-40B4-BE49-F238E27FC236}">
                <a16:creationId xmlns:a16="http://schemas.microsoft.com/office/drawing/2014/main" id="{EEA119EC-1139-92F3-0D67-58C676985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380" y="4489510"/>
            <a:ext cx="2445768" cy="2364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4C35-8673-7341-BDFA-427DC2A0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51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Addition and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CB664-99A6-040F-C2EB-F5FD44BB4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51608"/>
            <a:ext cx="10839534" cy="52897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latin typeface="Comic Sans MS"/>
              </a:rPr>
              <a:t>Counting objects</a:t>
            </a:r>
          </a:p>
          <a:p>
            <a:r>
              <a:rPr lang="en-US" sz="4000" dirty="0">
                <a:latin typeface="Comic Sans MS"/>
              </a:rPr>
              <a:t>Adding by counting </a:t>
            </a:r>
          </a:p>
          <a:p>
            <a:r>
              <a:rPr lang="en-US" sz="4000" dirty="0">
                <a:latin typeface="Comic Sans MS"/>
              </a:rPr>
              <a:t>Screened collections</a:t>
            </a:r>
          </a:p>
          <a:p>
            <a:r>
              <a:rPr lang="en-US" sz="4000" dirty="0">
                <a:latin typeface="Comic Sans MS"/>
              </a:rPr>
              <a:t>Combining and partitioning numbers</a:t>
            </a:r>
          </a:p>
          <a:p>
            <a:r>
              <a:rPr lang="en-US" sz="4000" dirty="0">
                <a:latin typeface="Comic Sans MS"/>
              </a:rPr>
              <a:t>Adding and subtracting from decades</a:t>
            </a:r>
          </a:p>
          <a:p>
            <a:r>
              <a:rPr lang="en-US" sz="4000" dirty="0">
                <a:latin typeface="Comic Sans MS"/>
              </a:rPr>
              <a:t>Missing numbers in sums</a:t>
            </a:r>
          </a:p>
          <a:p>
            <a:r>
              <a:rPr lang="en-US" sz="4000" dirty="0">
                <a:latin typeface="Comic Sans MS"/>
              </a:rPr>
              <a:t>Using learnt facts</a:t>
            </a:r>
          </a:p>
        </p:txBody>
      </p:sp>
    </p:spTree>
    <p:extLst>
      <p:ext uri="{BB962C8B-B14F-4D97-AF65-F5344CB8AC3E}">
        <p14:creationId xmlns:p14="http://schemas.microsoft.com/office/powerpoint/2010/main" val="2654033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4C35-8673-7341-BDFA-427DC2A0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51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chemeClr val="accent6">
                    <a:lumMod val="50000"/>
                  </a:schemeClr>
                </a:solidFill>
                <a:latin typeface="Comic Sans MS"/>
              </a:rPr>
              <a:t>Multiplication and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CB664-99A6-040F-C2EB-F5FD44BB4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51608"/>
            <a:ext cx="9531195" cy="56635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latin typeface="Comic Sans MS"/>
              </a:rPr>
              <a:t>Describing equal groups</a:t>
            </a:r>
          </a:p>
          <a:p>
            <a:r>
              <a:rPr lang="en-US" sz="4000" dirty="0">
                <a:latin typeface="Comic Sans MS"/>
              </a:rPr>
              <a:t>Making equal groups</a:t>
            </a:r>
          </a:p>
          <a:p>
            <a:r>
              <a:rPr lang="en-US" sz="4000" dirty="0">
                <a:latin typeface="Comic Sans MS"/>
              </a:rPr>
              <a:t>Describing equal shares</a:t>
            </a:r>
          </a:p>
          <a:p>
            <a:r>
              <a:rPr lang="en-US" sz="4000" dirty="0" err="1">
                <a:latin typeface="Comic Sans MS"/>
              </a:rPr>
              <a:t>Organising</a:t>
            </a:r>
            <a:r>
              <a:rPr lang="en-US" sz="4000" dirty="0">
                <a:latin typeface="Comic Sans MS"/>
              </a:rPr>
              <a:t> equal shares</a:t>
            </a:r>
          </a:p>
          <a:p>
            <a:r>
              <a:rPr lang="en-US" sz="4000" dirty="0">
                <a:latin typeface="Comic Sans MS"/>
              </a:rPr>
              <a:t>Describing arrays</a:t>
            </a:r>
          </a:p>
          <a:p>
            <a:r>
              <a:rPr lang="en-US" sz="4000" dirty="0">
                <a:latin typeface="Comic Sans MS"/>
              </a:rPr>
              <a:t>Counting and combining equal groups</a:t>
            </a:r>
          </a:p>
          <a:p>
            <a:r>
              <a:rPr lang="en-US" sz="4000" dirty="0">
                <a:latin typeface="Comic Sans MS"/>
              </a:rPr>
              <a:t>Applying in word problems</a:t>
            </a:r>
          </a:p>
        </p:txBody>
      </p:sp>
      <p:pic>
        <p:nvPicPr>
          <p:cNvPr id="5" name="Picture 4" descr="A group of kids holding a sign&#10;&#10;Description automatically generated">
            <a:extLst>
              <a:ext uri="{FF2B5EF4-FFF2-40B4-BE49-F238E27FC236}">
                <a16:creationId xmlns:a16="http://schemas.microsoft.com/office/drawing/2014/main" id="{219AEE64-E460-23F5-8E1D-ADF8F0AA55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58" r="-486" b="658"/>
          <a:stretch/>
        </p:blipFill>
        <p:spPr>
          <a:xfrm>
            <a:off x="7277999" y="2457091"/>
            <a:ext cx="2984421" cy="187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7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FD0DC-8024-EDAB-6380-9986D38B2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 b="1" u="sng">
                <a:latin typeface="Comic Sans MS"/>
              </a:rPr>
              <a:t>Workshops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AFC6BE3D-F798-0601-23E4-442A04196F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842782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6614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277</Words>
  <Application>Microsoft Office PowerPoint</Application>
  <PresentationFormat>Widescreen</PresentationFormat>
  <Paragraphs>92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Trebuchet MS</vt:lpstr>
      <vt:lpstr>Wingdings 3</vt:lpstr>
      <vt:lpstr>office theme</vt:lpstr>
      <vt:lpstr>Facet</vt:lpstr>
      <vt:lpstr>Office Theme</vt:lpstr>
      <vt:lpstr>First Level Numeracy and Maths</vt:lpstr>
      <vt:lpstr>Introductions</vt:lpstr>
      <vt:lpstr>Overview</vt:lpstr>
      <vt:lpstr>Topic Maths </vt:lpstr>
      <vt:lpstr>PowerPoint Presentation</vt:lpstr>
      <vt:lpstr>Numeracy  </vt:lpstr>
      <vt:lpstr>Number Word Sequences</vt:lpstr>
      <vt:lpstr>Numerals</vt:lpstr>
      <vt:lpstr>Number Structures</vt:lpstr>
      <vt:lpstr>Addition and Subtraction</vt:lpstr>
      <vt:lpstr>Multiplication and Division</vt:lpstr>
      <vt:lpstr>Workshops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Louise Wilson</cp:lastModifiedBy>
  <cp:revision>199</cp:revision>
  <cp:lastPrinted>2023-09-11T15:26:57Z</cp:lastPrinted>
  <dcterms:created xsi:type="dcterms:W3CDTF">2023-08-30T15:38:38Z</dcterms:created>
  <dcterms:modified xsi:type="dcterms:W3CDTF">2023-09-11T15:38:22Z</dcterms:modified>
</cp:coreProperties>
</file>