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6" r:id="rId5"/>
    <p:sldId id="257" r:id="rId6"/>
    <p:sldId id="351" r:id="rId7"/>
    <p:sldId id="267" r:id="rId8"/>
    <p:sldId id="316" r:id="rId9"/>
    <p:sldId id="295" r:id="rId10"/>
    <p:sldId id="297" r:id="rId11"/>
    <p:sldId id="349" r:id="rId12"/>
    <p:sldId id="337" r:id="rId13"/>
    <p:sldId id="259" r:id="rId14"/>
    <p:sldId id="35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B73ECC-90B5-45CE-9613-D32EE44F7B87}" v="5" dt="2023-09-13T15:56:48.765"/>
    <p1510:client id="{20592A8C-2683-FB8B-313D-E493FAA04860}" v="3" dt="2023-09-13T15:38:57.528"/>
    <p1510:client id="{DFAFE21E-BB26-443D-1BA8-9653AD189B75}" v="75" dt="2023-09-13T15:49:56.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Cormack" userId="a93d0d5a-5257-4f9c-915a-3570749be092" providerId="ADAL" clId="{14B73ECC-90B5-45CE-9613-D32EE44F7B87}"/>
    <pc:docChg chg="custSel modSld">
      <pc:chgData name="Katie Cormack" userId="a93d0d5a-5257-4f9c-915a-3570749be092" providerId="ADAL" clId="{14B73ECC-90B5-45CE-9613-D32EE44F7B87}" dt="2023-09-13T15:56:48.765" v="0" actId="27636"/>
      <pc:docMkLst>
        <pc:docMk/>
      </pc:docMkLst>
      <pc:sldChg chg="modSp mod">
        <pc:chgData name="Katie Cormack" userId="a93d0d5a-5257-4f9c-915a-3570749be092" providerId="ADAL" clId="{14B73ECC-90B5-45CE-9613-D32EE44F7B87}" dt="2023-09-13T15:56:48.765" v="0" actId="27636"/>
        <pc:sldMkLst>
          <pc:docMk/>
          <pc:sldMk cId="0" sldId="297"/>
        </pc:sldMkLst>
        <pc:spChg chg="mod">
          <ac:chgData name="Katie Cormack" userId="a93d0d5a-5257-4f9c-915a-3570749be092" providerId="ADAL" clId="{14B73ECC-90B5-45CE-9613-D32EE44F7B87}" dt="2023-09-13T15:56:48.765" v="0" actId="27636"/>
          <ac:spMkLst>
            <pc:docMk/>
            <pc:sldMk cId="0" sldId="297"/>
            <ac:spMk id="2" creationId="{A14F9425-BE95-78EB-DB4D-A135FEB0F3D3}"/>
          </ac:spMkLst>
        </pc:spChg>
      </pc:sldChg>
    </pc:docChg>
  </pc:docChgLst>
  <pc:docChgLst>
    <pc:chgData name="Katie Cormack" userId="S::9068761@ea.edin.sch.uk::a93d0d5a-5257-4f9c-915a-3570749be092" providerId="AD" clId="Web-{20592A8C-2683-FB8B-313D-E493FAA04860}"/>
    <pc:docChg chg="modSld addMainMaster delMainMaster">
      <pc:chgData name="Katie Cormack" userId="S::9068761@ea.edin.sch.uk::a93d0d5a-5257-4f9c-915a-3570749be092" providerId="AD" clId="Web-{20592A8C-2683-FB8B-313D-E493FAA04860}" dt="2023-09-13T15:38:57.528" v="3"/>
      <pc:docMkLst>
        <pc:docMk/>
      </pc:docMkLst>
      <pc:sldChg chg="addSp modSp mod setBg modClrScheme addAnim setClrOvrMap chgLayout">
        <pc:chgData name="Katie Cormack" userId="S::9068761@ea.edin.sch.uk::a93d0d5a-5257-4f9c-915a-3570749be092" providerId="AD" clId="Web-{20592A8C-2683-FB8B-313D-E493FAA04860}" dt="2023-09-13T15:38:57.528" v="3"/>
        <pc:sldMkLst>
          <pc:docMk/>
          <pc:sldMk cId="1915854918" sldId="256"/>
        </pc:sldMkLst>
        <pc:spChg chg="mod ord">
          <ac:chgData name="Katie Cormack" userId="S::9068761@ea.edin.sch.uk::a93d0d5a-5257-4f9c-915a-3570749be092" providerId="AD" clId="Web-{20592A8C-2683-FB8B-313D-E493FAA04860}" dt="2023-09-13T15:38:57.528" v="1"/>
          <ac:spMkLst>
            <pc:docMk/>
            <pc:sldMk cId="1915854918" sldId="256"/>
            <ac:spMk id="2" creationId="{9B9BE0E8-454C-7A6E-C5E8-5673DA8EF6A5}"/>
          </ac:spMkLst>
        </pc:spChg>
        <pc:spChg chg="mod ord">
          <ac:chgData name="Katie Cormack" userId="S::9068761@ea.edin.sch.uk::a93d0d5a-5257-4f9c-915a-3570749be092" providerId="AD" clId="Web-{20592A8C-2683-FB8B-313D-E493FAA04860}" dt="2023-09-13T15:38:57.528" v="1"/>
          <ac:spMkLst>
            <pc:docMk/>
            <pc:sldMk cId="1915854918" sldId="256"/>
            <ac:spMk id="3" creationId="{22C7F02F-18AF-C531-5FAD-AD4411BAE67F}"/>
          </ac:spMkLst>
        </pc:spChg>
        <pc:spChg chg="add">
          <ac:chgData name="Katie Cormack" userId="S::9068761@ea.edin.sch.uk::a93d0d5a-5257-4f9c-915a-3570749be092" providerId="AD" clId="Web-{20592A8C-2683-FB8B-313D-E493FAA04860}" dt="2023-09-13T15:38:57.528" v="1"/>
          <ac:spMkLst>
            <pc:docMk/>
            <pc:sldMk cId="1915854918" sldId="256"/>
            <ac:spMk id="8" creationId="{DE27238C-8EAF-4098-86E6-7723B7DAE601}"/>
          </ac:spMkLst>
        </pc:spChg>
        <pc:spChg chg="add">
          <ac:chgData name="Katie Cormack" userId="S::9068761@ea.edin.sch.uk::a93d0d5a-5257-4f9c-915a-3570749be092" providerId="AD" clId="Web-{20592A8C-2683-FB8B-313D-E493FAA04860}" dt="2023-09-13T15:38:57.528" v="1"/>
          <ac:spMkLst>
            <pc:docMk/>
            <pc:sldMk cId="1915854918" sldId="256"/>
            <ac:spMk id="10" creationId="{992F97B1-1891-4FCC-9E5F-BA97EDB48F89}"/>
          </ac:spMkLst>
        </pc:spChg>
        <pc:spChg chg="add">
          <ac:chgData name="Katie Cormack" userId="S::9068761@ea.edin.sch.uk::a93d0d5a-5257-4f9c-915a-3570749be092" providerId="AD" clId="Web-{20592A8C-2683-FB8B-313D-E493FAA04860}" dt="2023-09-13T15:38:57.528" v="1"/>
          <ac:spMkLst>
            <pc:docMk/>
            <pc:sldMk cId="1915854918" sldId="256"/>
            <ac:spMk id="12" creationId="{78C6C821-FEE1-4EB6-9590-C021440C77DE}"/>
          </ac:spMkLst>
        </pc:spChg>
        <pc:spChg chg="add">
          <ac:chgData name="Katie Cormack" userId="S::9068761@ea.edin.sch.uk::a93d0d5a-5257-4f9c-915a-3570749be092" providerId="AD" clId="Web-{20592A8C-2683-FB8B-313D-E493FAA04860}" dt="2023-09-13T15:38:57.528" v="1"/>
          <ac:spMkLst>
            <pc:docMk/>
            <pc:sldMk cId="1915854918" sldId="256"/>
            <ac:spMk id="14" creationId="{B61A74B3-E247-44D4-8C48-FAE8E2056401}"/>
          </ac:spMkLst>
        </pc:spChg>
      </pc:sldChg>
      <pc:sldChg chg="modSp mod modClrScheme chgLayout">
        <pc:chgData name="Katie Cormack" userId="S::9068761@ea.edin.sch.uk::a93d0d5a-5257-4f9c-915a-3570749be092" providerId="AD" clId="Web-{20592A8C-2683-FB8B-313D-E493FAA04860}" dt="2023-09-13T15:38:51.200" v="0"/>
        <pc:sldMkLst>
          <pc:docMk/>
          <pc:sldMk cId="2813168304" sldId="257"/>
        </pc:sldMkLst>
        <pc:spChg chg="mod ord">
          <ac:chgData name="Katie Cormack" userId="S::9068761@ea.edin.sch.uk::a93d0d5a-5257-4f9c-915a-3570749be092" providerId="AD" clId="Web-{20592A8C-2683-FB8B-313D-E493FAA04860}" dt="2023-09-13T15:38:51.200" v="0"/>
          <ac:spMkLst>
            <pc:docMk/>
            <pc:sldMk cId="2813168304" sldId="257"/>
            <ac:spMk id="2" creationId="{3E8A4C58-9B94-B516-5AA4-2469476F0090}"/>
          </ac:spMkLst>
        </pc:spChg>
        <pc:spChg chg="mod ord">
          <ac:chgData name="Katie Cormack" userId="S::9068761@ea.edin.sch.uk::a93d0d5a-5257-4f9c-915a-3570749be092" providerId="AD" clId="Web-{20592A8C-2683-FB8B-313D-E493FAA04860}" dt="2023-09-13T15:38:51.200" v="0"/>
          <ac:spMkLst>
            <pc:docMk/>
            <pc:sldMk cId="2813168304" sldId="257"/>
            <ac:spMk id="3" creationId="{E5DDE143-3A19-B57C-A336-F629F5DDEABC}"/>
          </ac:spMkLst>
        </pc:spChg>
      </pc:sldChg>
      <pc:sldChg chg="modSp mod modClrScheme chgLayout">
        <pc:chgData name="Katie Cormack" userId="S::9068761@ea.edin.sch.uk::a93d0d5a-5257-4f9c-915a-3570749be092" providerId="AD" clId="Web-{20592A8C-2683-FB8B-313D-E493FAA04860}" dt="2023-09-13T15:38:51.200" v="0"/>
        <pc:sldMkLst>
          <pc:docMk/>
          <pc:sldMk cId="0" sldId="259"/>
        </pc:sldMkLst>
        <pc:spChg chg="mod ord">
          <ac:chgData name="Katie Cormack" userId="S::9068761@ea.edin.sch.uk::a93d0d5a-5257-4f9c-915a-3570749be092" providerId="AD" clId="Web-{20592A8C-2683-FB8B-313D-E493FAA04860}" dt="2023-09-13T15:38:51.200" v="0"/>
          <ac:spMkLst>
            <pc:docMk/>
            <pc:sldMk cId="0" sldId="259"/>
            <ac:spMk id="2" creationId="{AEB25ACE-C803-0EA6-3CEA-38ABBCFDB90E}"/>
          </ac:spMkLst>
        </pc:spChg>
      </pc:sldChg>
      <pc:sldChg chg="modSp mod modClrScheme chgLayout">
        <pc:chgData name="Katie Cormack" userId="S::9068761@ea.edin.sch.uk::a93d0d5a-5257-4f9c-915a-3570749be092" providerId="AD" clId="Web-{20592A8C-2683-FB8B-313D-E493FAA04860}" dt="2023-09-13T15:38:51.200" v="0"/>
        <pc:sldMkLst>
          <pc:docMk/>
          <pc:sldMk cId="0" sldId="267"/>
        </pc:sldMkLst>
        <pc:spChg chg="mod ord">
          <ac:chgData name="Katie Cormack" userId="S::9068761@ea.edin.sch.uk::a93d0d5a-5257-4f9c-915a-3570749be092" providerId="AD" clId="Web-{20592A8C-2683-FB8B-313D-E493FAA04860}" dt="2023-09-13T15:38:51.200" v="0"/>
          <ac:spMkLst>
            <pc:docMk/>
            <pc:sldMk cId="0" sldId="267"/>
            <ac:spMk id="2" creationId="{6B265C33-27A8-7D23-FB20-4222D0424704}"/>
          </ac:spMkLst>
        </pc:spChg>
        <pc:spChg chg="mod ord">
          <ac:chgData name="Katie Cormack" userId="S::9068761@ea.edin.sch.uk::a93d0d5a-5257-4f9c-915a-3570749be092" providerId="AD" clId="Web-{20592A8C-2683-FB8B-313D-E493FAA04860}" dt="2023-09-13T15:38:51.200" v="0"/>
          <ac:spMkLst>
            <pc:docMk/>
            <pc:sldMk cId="0" sldId="267"/>
            <ac:spMk id="23555" creationId="{D74A682D-D38A-B5FF-F849-5BD3A63C858A}"/>
          </ac:spMkLst>
        </pc:spChg>
      </pc:sldChg>
      <pc:sldChg chg="modSp mod modClrScheme chgLayout">
        <pc:chgData name="Katie Cormack" userId="S::9068761@ea.edin.sch.uk::a93d0d5a-5257-4f9c-915a-3570749be092" providerId="AD" clId="Web-{20592A8C-2683-FB8B-313D-E493FAA04860}" dt="2023-09-13T15:38:51.200" v="0"/>
        <pc:sldMkLst>
          <pc:docMk/>
          <pc:sldMk cId="0" sldId="295"/>
        </pc:sldMkLst>
        <pc:spChg chg="mod ord">
          <ac:chgData name="Katie Cormack" userId="S::9068761@ea.edin.sch.uk::a93d0d5a-5257-4f9c-915a-3570749be092" providerId="AD" clId="Web-{20592A8C-2683-FB8B-313D-E493FAA04860}" dt="2023-09-13T15:38:51.200" v="0"/>
          <ac:spMkLst>
            <pc:docMk/>
            <pc:sldMk cId="0" sldId="295"/>
            <ac:spMk id="2" creationId="{D623289C-9405-D861-7889-B547C117F6B5}"/>
          </ac:spMkLst>
        </pc:spChg>
        <pc:spChg chg="mod ord">
          <ac:chgData name="Katie Cormack" userId="S::9068761@ea.edin.sch.uk::a93d0d5a-5257-4f9c-915a-3570749be092" providerId="AD" clId="Web-{20592A8C-2683-FB8B-313D-E493FAA04860}" dt="2023-09-13T15:38:51.200" v="0"/>
          <ac:spMkLst>
            <pc:docMk/>
            <pc:sldMk cId="0" sldId="295"/>
            <ac:spMk id="34819" creationId="{C8190EDD-9DB2-A32A-5212-E68A29B78034}"/>
          </ac:spMkLst>
        </pc:spChg>
      </pc:sldChg>
      <pc:sldChg chg="modSp mod modClrScheme chgLayout">
        <pc:chgData name="Katie Cormack" userId="S::9068761@ea.edin.sch.uk::a93d0d5a-5257-4f9c-915a-3570749be092" providerId="AD" clId="Web-{20592A8C-2683-FB8B-313D-E493FAA04860}" dt="2023-09-13T15:38:51.200" v="0"/>
        <pc:sldMkLst>
          <pc:docMk/>
          <pc:sldMk cId="0" sldId="297"/>
        </pc:sldMkLst>
        <pc:spChg chg="mod ord">
          <ac:chgData name="Katie Cormack" userId="S::9068761@ea.edin.sch.uk::a93d0d5a-5257-4f9c-915a-3570749be092" providerId="AD" clId="Web-{20592A8C-2683-FB8B-313D-E493FAA04860}" dt="2023-09-13T15:38:51.200" v="0"/>
          <ac:spMkLst>
            <pc:docMk/>
            <pc:sldMk cId="0" sldId="297"/>
            <ac:spMk id="2" creationId="{A14F9425-BE95-78EB-DB4D-A135FEB0F3D3}"/>
          </ac:spMkLst>
        </pc:spChg>
        <pc:spChg chg="mod ord">
          <ac:chgData name="Katie Cormack" userId="S::9068761@ea.edin.sch.uk::a93d0d5a-5257-4f9c-915a-3570749be092" providerId="AD" clId="Web-{20592A8C-2683-FB8B-313D-E493FAA04860}" dt="2023-09-13T15:38:51.200" v="0"/>
          <ac:spMkLst>
            <pc:docMk/>
            <pc:sldMk cId="0" sldId="297"/>
            <ac:spMk id="36867" creationId="{D861AEB7-28B6-06B7-892C-26DE7A77ECDE}"/>
          </ac:spMkLst>
        </pc:spChg>
      </pc:sldChg>
      <pc:sldChg chg="modSp mod modClrScheme chgLayout">
        <pc:chgData name="Katie Cormack" userId="S::9068761@ea.edin.sch.uk::a93d0d5a-5257-4f9c-915a-3570749be092" providerId="AD" clId="Web-{20592A8C-2683-FB8B-313D-E493FAA04860}" dt="2023-09-13T15:38:51.200" v="0"/>
        <pc:sldMkLst>
          <pc:docMk/>
          <pc:sldMk cId="0" sldId="316"/>
        </pc:sldMkLst>
        <pc:spChg chg="mod ord">
          <ac:chgData name="Katie Cormack" userId="S::9068761@ea.edin.sch.uk::a93d0d5a-5257-4f9c-915a-3570749be092" providerId="AD" clId="Web-{20592A8C-2683-FB8B-313D-E493FAA04860}" dt="2023-09-13T15:38:51.200" v="0"/>
          <ac:spMkLst>
            <pc:docMk/>
            <pc:sldMk cId="0" sldId="316"/>
            <ac:spMk id="2" creationId="{7B0C57F9-9F03-5004-B5A7-7775B2FEAAE6}"/>
          </ac:spMkLst>
        </pc:spChg>
        <pc:spChg chg="mod ord">
          <ac:chgData name="Katie Cormack" userId="S::9068761@ea.edin.sch.uk::a93d0d5a-5257-4f9c-915a-3570749be092" providerId="AD" clId="Web-{20592A8C-2683-FB8B-313D-E493FAA04860}" dt="2023-09-13T15:38:51.200" v="0"/>
          <ac:spMkLst>
            <pc:docMk/>
            <pc:sldMk cId="0" sldId="316"/>
            <ac:spMk id="24579" creationId="{EFF04AA2-EF93-6D1F-9364-6CEEADC40465}"/>
          </ac:spMkLst>
        </pc:spChg>
      </pc:sldChg>
      <pc:sldChg chg="modSp mod modClrScheme chgLayout">
        <pc:chgData name="Katie Cormack" userId="S::9068761@ea.edin.sch.uk::a93d0d5a-5257-4f9c-915a-3570749be092" providerId="AD" clId="Web-{20592A8C-2683-FB8B-313D-E493FAA04860}" dt="2023-09-13T15:38:51.200" v="0"/>
        <pc:sldMkLst>
          <pc:docMk/>
          <pc:sldMk cId="0" sldId="337"/>
        </pc:sldMkLst>
        <pc:spChg chg="mod ord">
          <ac:chgData name="Katie Cormack" userId="S::9068761@ea.edin.sch.uk::a93d0d5a-5257-4f9c-915a-3570749be092" providerId="AD" clId="Web-{20592A8C-2683-FB8B-313D-E493FAA04860}" dt="2023-09-13T15:38:51.200" v="0"/>
          <ac:spMkLst>
            <pc:docMk/>
            <pc:sldMk cId="0" sldId="337"/>
            <ac:spMk id="2" creationId="{DFE3C7C5-AC13-4690-8605-CE22173DAEDC}"/>
          </ac:spMkLst>
        </pc:spChg>
        <pc:picChg chg="mod ord">
          <ac:chgData name="Katie Cormack" userId="S::9068761@ea.edin.sch.uk::a93d0d5a-5257-4f9c-915a-3570749be092" providerId="AD" clId="Web-{20592A8C-2683-FB8B-313D-E493FAA04860}" dt="2023-09-13T15:38:51.200" v="0"/>
          <ac:picMkLst>
            <pc:docMk/>
            <pc:sldMk cId="0" sldId="337"/>
            <ac:picMk id="59395" creationId="{A7A67D99-B289-4629-9C63-1E5A77D115E2}"/>
          </ac:picMkLst>
        </pc:picChg>
      </pc:sldChg>
      <pc:sldChg chg="modSp mod modClrScheme chgLayout">
        <pc:chgData name="Katie Cormack" userId="S::9068761@ea.edin.sch.uk::a93d0d5a-5257-4f9c-915a-3570749be092" providerId="AD" clId="Web-{20592A8C-2683-FB8B-313D-E493FAA04860}" dt="2023-09-13T15:38:51.200" v="0"/>
        <pc:sldMkLst>
          <pc:docMk/>
          <pc:sldMk cId="0" sldId="349"/>
        </pc:sldMkLst>
        <pc:spChg chg="mod ord">
          <ac:chgData name="Katie Cormack" userId="S::9068761@ea.edin.sch.uk::a93d0d5a-5257-4f9c-915a-3570749be092" providerId="AD" clId="Web-{20592A8C-2683-FB8B-313D-E493FAA04860}" dt="2023-09-13T15:38:51.200" v="0"/>
          <ac:spMkLst>
            <pc:docMk/>
            <pc:sldMk cId="0" sldId="349"/>
            <ac:spMk id="2" creationId="{058C9243-486A-4707-B7B4-70B87B90789A}"/>
          </ac:spMkLst>
        </pc:spChg>
        <pc:picChg chg="mod ord">
          <ac:chgData name="Katie Cormack" userId="S::9068761@ea.edin.sch.uk::a93d0d5a-5257-4f9c-915a-3570749be092" providerId="AD" clId="Web-{20592A8C-2683-FB8B-313D-E493FAA04860}" dt="2023-09-13T15:38:51.200" v="0"/>
          <ac:picMkLst>
            <pc:docMk/>
            <pc:sldMk cId="0" sldId="349"/>
            <ac:picMk id="43011" creationId="{0CB22658-DA8F-4217-9C85-D389B7D01082}"/>
          </ac:picMkLst>
        </pc:picChg>
      </pc:sldChg>
      <pc:sldChg chg="modSp mod modClrScheme chgLayout">
        <pc:chgData name="Katie Cormack" userId="S::9068761@ea.edin.sch.uk::a93d0d5a-5257-4f9c-915a-3570749be092" providerId="AD" clId="Web-{20592A8C-2683-FB8B-313D-E493FAA04860}" dt="2023-09-13T15:38:51.200" v="0"/>
        <pc:sldMkLst>
          <pc:docMk/>
          <pc:sldMk cId="0" sldId="351"/>
        </pc:sldMkLst>
        <pc:spChg chg="mod ord">
          <ac:chgData name="Katie Cormack" userId="S::9068761@ea.edin.sch.uk::a93d0d5a-5257-4f9c-915a-3570749be092" providerId="AD" clId="Web-{20592A8C-2683-FB8B-313D-E493FAA04860}" dt="2023-09-13T15:38:51.200" v="0"/>
          <ac:spMkLst>
            <pc:docMk/>
            <pc:sldMk cId="0" sldId="351"/>
            <ac:spMk id="2" creationId="{6B1034BE-F7B7-4252-AE58-0B6BD0F677CF}"/>
          </ac:spMkLst>
        </pc:spChg>
        <pc:spChg chg="mod ord">
          <ac:chgData name="Katie Cormack" userId="S::9068761@ea.edin.sch.uk::a93d0d5a-5257-4f9c-915a-3570749be092" providerId="AD" clId="Web-{20592A8C-2683-FB8B-313D-E493FAA04860}" dt="2023-09-13T15:38:51.200" v="0"/>
          <ac:spMkLst>
            <pc:docMk/>
            <pc:sldMk cId="0" sldId="351"/>
            <ac:spMk id="3" creationId="{7CBBC19A-F0AF-4B78-9421-4EACC9616576}"/>
          </ac:spMkLst>
        </pc:spChg>
      </pc:sldChg>
      <pc:sldChg chg="modSp mod modClrScheme chgLayout">
        <pc:chgData name="Katie Cormack" userId="S::9068761@ea.edin.sch.uk::a93d0d5a-5257-4f9c-915a-3570749be092" providerId="AD" clId="Web-{20592A8C-2683-FB8B-313D-E493FAA04860}" dt="2023-09-13T15:38:51.200" v="0"/>
        <pc:sldMkLst>
          <pc:docMk/>
          <pc:sldMk cId="2970630616" sldId="352"/>
        </pc:sldMkLst>
        <pc:spChg chg="mod ord">
          <ac:chgData name="Katie Cormack" userId="S::9068761@ea.edin.sch.uk::a93d0d5a-5257-4f9c-915a-3570749be092" providerId="AD" clId="Web-{20592A8C-2683-FB8B-313D-E493FAA04860}" dt="2023-09-13T15:38:51.200" v="0"/>
          <ac:spMkLst>
            <pc:docMk/>
            <pc:sldMk cId="2970630616" sldId="352"/>
            <ac:spMk id="2" creationId="{F869A769-6C10-417D-226B-72118CEF580B}"/>
          </ac:spMkLst>
        </pc:spChg>
        <pc:spChg chg="mod ord">
          <ac:chgData name="Katie Cormack" userId="S::9068761@ea.edin.sch.uk::a93d0d5a-5257-4f9c-915a-3570749be092" providerId="AD" clId="Web-{20592A8C-2683-FB8B-313D-E493FAA04860}" dt="2023-09-13T15:38:51.200" v="0"/>
          <ac:spMkLst>
            <pc:docMk/>
            <pc:sldMk cId="2970630616" sldId="352"/>
            <ac:spMk id="3" creationId="{95E13B18-C71B-35BE-F764-8BD86CDDAD46}"/>
          </ac:spMkLst>
        </pc:spChg>
      </pc:sldChg>
      <pc:sldMasterChg chg="del delSldLayout">
        <pc:chgData name="Katie Cormack" userId="S::9068761@ea.edin.sch.uk::a93d0d5a-5257-4f9c-915a-3570749be092" providerId="AD" clId="Web-{20592A8C-2683-FB8B-313D-E493FAA04860}" dt="2023-09-13T15:38:51.200" v="0"/>
        <pc:sldMasterMkLst>
          <pc:docMk/>
          <pc:sldMasterMk cId="2102447885" sldId="2147483648"/>
        </pc:sldMasterMkLst>
        <pc:sldLayoutChg chg="del">
          <pc:chgData name="Katie Cormack" userId="S::9068761@ea.edin.sch.uk::a93d0d5a-5257-4f9c-915a-3570749be092" providerId="AD" clId="Web-{20592A8C-2683-FB8B-313D-E493FAA04860}" dt="2023-09-13T15:38:51.200" v="0"/>
          <pc:sldLayoutMkLst>
            <pc:docMk/>
            <pc:sldMasterMk cId="2102447885" sldId="2147483648"/>
            <pc:sldLayoutMk cId="3752016238" sldId="2147483649"/>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3766481246" sldId="2147483650"/>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3272260227" sldId="2147483651"/>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2476726610" sldId="2147483652"/>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2265013598" sldId="2147483653"/>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2929633917" sldId="2147483654"/>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1391698543" sldId="2147483655"/>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1972259856" sldId="2147483656"/>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443379447" sldId="2147483657"/>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4105708409" sldId="2147483658"/>
          </pc:sldLayoutMkLst>
        </pc:sldLayoutChg>
        <pc:sldLayoutChg chg="del">
          <pc:chgData name="Katie Cormack" userId="S::9068761@ea.edin.sch.uk::a93d0d5a-5257-4f9c-915a-3570749be092" providerId="AD" clId="Web-{20592A8C-2683-FB8B-313D-E493FAA04860}" dt="2023-09-13T15:38:51.200" v="0"/>
          <pc:sldLayoutMkLst>
            <pc:docMk/>
            <pc:sldMasterMk cId="2102447885" sldId="2147483648"/>
            <pc:sldLayoutMk cId="3321993467" sldId="2147483659"/>
          </pc:sldLayoutMkLst>
        </pc:sldLayoutChg>
      </pc:sldMasterChg>
      <pc:sldMasterChg chg="add addSldLayout modSldLayout">
        <pc:chgData name="Katie Cormack" userId="S::9068761@ea.edin.sch.uk::a93d0d5a-5257-4f9c-915a-3570749be092" providerId="AD" clId="Web-{20592A8C-2683-FB8B-313D-E493FAA04860}" dt="2023-09-13T15:38:51.200" v="0"/>
        <pc:sldMasterMkLst>
          <pc:docMk/>
          <pc:sldMasterMk cId="3066633725" sldId="2147483660"/>
        </pc:sldMasterMkLst>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379917901" sldId="2147483661"/>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3521855627" sldId="2147483662"/>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1639837923" sldId="2147483663"/>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1687876234" sldId="2147483664"/>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689062978" sldId="2147483665"/>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1801866222" sldId="2147483666"/>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1750964687" sldId="2147483667"/>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1467863311" sldId="2147483668"/>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3265480657" sldId="2147483669"/>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2215885218" sldId="2147483670"/>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3910714327" sldId="2147483671"/>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3386355291" sldId="2147483672"/>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3484013243" sldId="2147483673"/>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3173631469" sldId="2147483674"/>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1142796592" sldId="2147483675"/>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773322797" sldId="2147483676"/>
          </pc:sldLayoutMkLst>
        </pc:sldLayoutChg>
        <pc:sldLayoutChg chg="add mod replId">
          <pc:chgData name="Katie Cormack" userId="S::9068761@ea.edin.sch.uk::a93d0d5a-5257-4f9c-915a-3570749be092" providerId="AD" clId="Web-{20592A8C-2683-FB8B-313D-E493FAA04860}" dt="2023-09-13T15:38:51.200" v="0"/>
          <pc:sldLayoutMkLst>
            <pc:docMk/>
            <pc:sldMasterMk cId="3066633725" sldId="2147483660"/>
            <pc:sldLayoutMk cId="1822352271" sldId="2147483677"/>
          </pc:sldLayoutMkLst>
        </pc:sldLayoutChg>
      </pc:sldMasterChg>
    </pc:docChg>
  </pc:docChgLst>
  <pc:docChgLst>
    <pc:chgData name="Katie Cormack" userId="S::9068761@ea.edin.sch.uk::a93d0d5a-5257-4f9c-915a-3570749be092" providerId="AD" clId="Web-{DFAFE21E-BB26-443D-1BA8-9653AD189B75}"/>
    <pc:docChg chg="modSld sldOrd modMainMaster">
      <pc:chgData name="Katie Cormack" userId="S::9068761@ea.edin.sch.uk::a93d0d5a-5257-4f9c-915a-3570749be092" providerId="AD" clId="Web-{DFAFE21E-BB26-443D-1BA8-9653AD189B75}" dt="2023-09-13T15:49:56.624" v="72"/>
      <pc:docMkLst>
        <pc:docMk/>
      </pc:docMkLst>
      <pc:sldChg chg="ord modTransition">
        <pc:chgData name="Katie Cormack" userId="S::9068761@ea.edin.sch.uk::a93d0d5a-5257-4f9c-915a-3570749be092" providerId="AD" clId="Web-{DFAFE21E-BB26-443D-1BA8-9653AD189B75}" dt="2023-09-13T15:49:56.624" v="72"/>
        <pc:sldMkLst>
          <pc:docMk/>
          <pc:sldMk cId="1915854918" sldId="256"/>
        </pc:sldMkLst>
      </pc:sldChg>
      <pc:sldChg chg="modSp modTransition">
        <pc:chgData name="Katie Cormack" userId="S::9068761@ea.edin.sch.uk::a93d0d5a-5257-4f9c-915a-3570749be092" providerId="AD" clId="Web-{DFAFE21E-BB26-443D-1BA8-9653AD189B75}" dt="2023-09-13T15:49:56.624" v="72"/>
        <pc:sldMkLst>
          <pc:docMk/>
          <pc:sldMk cId="2813168304" sldId="257"/>
        </pc:sldMkLst>
        <pc:spChg chg="mod">
          <ac:chgData name="Katie Cormack" userId="S::9068761@ea.edin.sch.uk::a93d0d5a-5257-4f9c-915a-3570749be092" providerId="AD" clId="Web-{DFAFE21E-BB26-443D-1BA8-9653AD189B75}" dt="2023-09-13T15:48:58.559" v="68" actId="20577"/>
          <ac:spMkLst>
            <pc:docMk/>
            <pc:sldMk cId="2813168304" sldId="257"/>
            <ac:spMk id="3" creationId="{E5DDE143-3A19-B57C-A336-F629F5DDEABC}"/>
          </ac:spMkLst>
        </pc:spChg>
      </pc:sldChg>
      <pc:sldChg chg="modSp modTransition">
        <pc:chgData name="Katie Cormack" userId="S::9068761@ea.edin.sch.uk::a93d0d5a-5257-4f9c-915a-3570749be092" providerId="AD" clId="Web-{DFAFE21E-BB26-443D-1BA8-9653AD189B75}" dt="2023-09-13T15:49:56.624" v="72"/>
        <pc:sldMkLst>
          <pc:docMk/>
          <pc:sldMk cId="0" sldId="259"/>
        </pc:sldMkLst>
        <pc:spChg chg="mod">
          <ac:chgData name="Katie Cormack" userId="S::9068761@ea.edin.sch.uk::a93d0d5a-5257-4f9c-915a-3570749be092" providerId="AD" clId="Web-{DFAFE21E-BB26-443D-1BA8-9653AD189B75}" dt="2023-09-13T15:48:35.168" v="61" actId="1076"/>
          <ac:spMkLst>
            <pc:docMk/>
            <pc:sldMk cId="0" sldId="259"/>
            <ac:spMk id="2" creationId="{AEB25ACE-C803-0EA6-3CEA-38ABBCFDB90E}"/>
          </ac:spMkLst>
        </pc:spChg>
      </pc:sldChg>
      <pc:sldChg chg="modSp modTransition">
        <pc:chgData name="Katie Cormack" userId="S::9068761@ea.edin.sch.uk::a93d0d5a-5257-4f9c-915a-3570749be092" providerId="AD" clId="Web-{DFAFE21E-BB26-443D-1BA8-9653AD189B75}" dt="2023-09-13T15:49:56.624" v="72"/>
        <pc:sldMkLst>
          <pc:docMk/>
          <pc:sldMk cId="0" sldId="267"/>
        </pc:sldMkLst>
        <pc:spChg chg="mod">
          <ac:chgData name="Katie Cormack" userId="S::9068761@ea.edin.sch.uk::a93d0d5a-5257-4f9c-915a-3570749be092" providerId="AD" clId="Web-{DFAFE21E-BB26-443D-1BA8-9653AD189B75}" dt="2023-09-13T15:46:42.727" v="36" actId="20577"/>
          <ac:spMkLst>
            <pc:docMk/>
            <pc:sldMk cId="0" sldId="267"/>
            <ac:spMk id="2" creationId="{6B265C33-27A8-7D23-FB20-4222D0424704}"/>
          </ac:spMkLst>
        </pc:spChg>
      </pc:sldChg>
      <pc:sldChg chg="modSp modTransition">
        <pc:chgData name="Katie Cormack" userId="S::9068761@ea.edin.sch.uk::a93d0d5a-5257-4f9c-915a-3570749be092" providerId="AD" clId="Web-{DFAFE21E-BB26-443D-1BA8-9653AD189B75}" dt="2023-09-13T15:49:56.624" v="72"/>
        <pc:sldMkLst>
          <pc:docMk/>
          <pc:sldMk cId="0" sldId="295"/>
        </pc:sldMkLst>
        <pc:spChg chg="mod">
          <ac:chgData name="Katie Cormack" userId="S::9068761@ea.edin.sch.uk::a93d0d5a-5257-4f9c-915a-3570749be092" providerId="AD" clId="Web-{DFAFE21E-BB26-443D-1BA8-9653AD189B75}" dt="2023-09-13T15:46:51.430" v="37" actId="1076"/>
          <ac:spMkLst>
            <pc:docMk/>
            <pc:sldMk cId="0" sldId="295"/>
            <ac:spMk id="34819" creationId="{C8190EDD-9DB2-A32A-5212-E68A29B78034}"/>
          </ac:spMkLst>
        </pc:spChg>
      </pc:sldChg>
      <pc:sldChg chg="modSp modTransition">
        <pc:chgData name="Katie Cormack" userId="S::9068761@ea.edin.sch.uk::a93d0d5a-5257-4f9c-915a-3570749be092" providerId="AD" clId="Web-{DFAFE21E-BB26-443D-1BA8-9653AD189B75}" dt="2023-09-13T15:49:56.624" v="72"/>
        <pc:sldMkLst>
          <pc:docMk/>
          <pc:sldMk cId="0" sldId="297"/>
        </pc:sldMkLst>
        <pc:spChg chg="mod">
          <ac:chgData name="Katie Cormack" userId="S::9068761@ea.edin.sch.uk::a93d0d5a-5257-4f9c-915a-3570749be092" providerId="AD" clId="Web-{DFAFE21E-BB26-443D-1BA8-9653AD189B75}" dt="2023-09-13T15:46:59.415" v="38" actId="1076"/>
          <ac:spMkLst>
            <pc:docMk/>
            <pc:sldMk cId="0" sldId="297"/>
            <ac:spMk id="36867" creationId="{D861AEB7-28B6-06B7-892C-26DE7A77ECDE}"/>
          </ac:spMkLst>
        </pc:spChg>
        <pc:picChg chg="mod">
          <ac:chgData name="Katie Cormack" userId="S::9068761@ea.edin.sch.uk::a93d0d5a-5257-4f9c-915a-3570749be092" providerId="AD" clId="Web-{DFAFE21E-BB26-443D-1BA8-9653AD189B75}" dt="2023-09-13T15:47:06.759" v="43" actId="1076"/>
          <ac:picMkLst>
            <pc:docMk/>
            <pc:sldMk cId="0" sldId="297"/>
            <ac:picMk id="36868" creationId="{AC6E2CA1-72DB-B645-E475-CDE068A3758F}"/>
          </ac:picMkLst>
        </pc:picChg>
        <pc:picChg chg="mod">
          <ac:chgData name="Katie Cormack" userId="S::9068761@ea.edin.sch.uk::a93d0d5a-5257-4f9c-915a-3570749be092" providerId="AD" clId="Web-{DFAFE21E-BB26-443D-1BA8-9653AD189B75}" dt="2023-09-13T15:47:03.493" v="41" actId="1076"/>
          <ac:picMkLst>
            <pc:docMk/>
            <pc:sldMk cId="0" sldId="297"/>
            <ac:picMk id="36869" creationId="{2A7A0A39-9186-B048-B782-4851DDEDF386}"/>
          </ac:picMkLst>
        </pc:picChg>
        <pc:picChg chg="mod">
          <ac:chgData name="Katie Cormack" userId="S::9068761@ea.edin.sch.uk::a93d0d5a-5257-4f9c-915a-3570749be092" providerId="AD" clId="Web-{DFAFE21E-BB26-443D-1BA8-9653AD189B75}" dt="2023-09-13T15:47:04.681" v="42" actId="1076"/>
          <ac:picMkLst>
            <pc:docMk/>
            <pc:sldMk cId="0" sldId="297"/>
            <ac:picMk id="36870" creationId="{CCADE45A-0D46-2D1D-5F33-02E992C95502}"/>
          </ac:picMkLst>
        </pc:picChg>
      </pc:sldChg>
      <pc:sldChg chg="modTransition">
        <pc:chgData name="Katie Cormack" userId="S::9068761@ea.edin.sch.uk::a93d0d5a-5257-4f9c-915a-3570749be092" providerId="AD" clId="Web-{DFAFE21E-BB26-443D-1BA8-9653AD189B75}" dt="2023-09-13T15:49:56.624" v="72"/>
        <pc:sldMkLst>
          <pc:docMk/>
          <pc:sldMk cId="0" sldId="316"/>
        </pc:sldMkLst>
      </pc:sldChg>
      <pc:sldChg chg="modSp modTransition">
        <pc:chgData name="Katie Cormack" userId="S::9068761@ea.edin.sch.uk::a93d0d5a-5257-4f9c-915a-3570749be092" providerId="AD" clId="Web-{DFAFE21E-BB26-443D-1BA8-9653AD189B75}" dt="2023-09-13T15:49:56.624" v="72"/>
        <pc:sldMkLst>
          <pc:docMk/>
          <pc:sldMk cId="0" sldId="337"/>
        </pc:sldMkLst>
        <pc:spChg chg="mod">
          <ac:chgData name="Katie Cormack" userId="S::9068761@ea.edin.sch.uk::a93d0d5a-5257-4f9c-915a-3570749be092" providerId="AD" clId="Web-{DFAFE21E-BB26-443D-1BA8-9653AD189B75}" dt="2023-09-13T15:47:51.620" v="52" actId="1076"/>
          <ac:spMkLst>
            <pc:docMk/>
            <pc:sldMk cId="0" sldId="337"/>
            <ac:spMk id="59397" creationId="{58FD45E2-3369-481F-A475-6003C2F07A1B}"/>
          </ac:spMkLst>
        </pc:spChg>
        <pc:spChg chg="mod">
          <ac:chgData name="Katie Cormack" userId="S::9068761@ea.edin.sch.uk::a93d0d5a-5257-4f9c-915a-3570749be092" providerId="AD" clId="Web-{DFAFE21E-BB26-443D-1BA8-9653AD189B75}" dt="2023-09-13T15:48:10.761" v="58" actId="1076"/>
          <ac:spMkLst>
            <pc:docMk/>
            <pc:sldMk cId="0" sldId="337"/>
            <ac:spMk id="59398" creationId="{A5363511-8843-4A44-949D-B99C21D2293A}"/>
          </ac:spMkLst>
        </pc:spChg>
        <pc:picChg chg="mod">
          <ac:chgData name="Katie Cormack" userId="S::9068761@ea.edin.sch.uk::a93d0d5a-5257-4f9c-915a-3570749be092" providerId="AD" clId="Web-{DFAFE21E-BB26-443D-1BA8-9653AD189B75}" dt="2023-09-13T15:48:07.792" v="57" actId="1076"/>
          <ac:picMkLst>
            <pc:docMk/>
            <pc:sldMk cId="0" sldId="337"/>
            <ac:picMk id="59395" creationId="{A7A67D99-B289-4629-9C63-1E5A77D115E2}"/>
          </ac:picMkLst>
        </pc:picChg>
        <pc:picChg chg="mod">
          <ac:chgData name="Katie Cormack" userId="S::9068761@ea.edin.sch.uk::a93d0d5a-5257-4f9c-915a-3570749be092" providerId="AD" clId="Web-{DFAFE21E-BB26-443D-1BA8-9653AD189B75}" dt="2023-09-13T15:47:47.245" v="51" actId="1076"/>
          <ac:picMkLst>
            <pc:docMk/>
            <pc:sldMk cId="0" sldId="337"/>
            <ac:picMk id="59396" creationId="{0156114E-B8C8-49D0-ACBF-0498DD25AC4E}"/>
          </ac:picMkLst>
        </pc:picChg>
      </pc:sldChg>
      <pc:sldChg chg="modSp modTransition">
        <pc:chgData name="Katie Cormack" userId="S::9068761@ea.edin.sch.uk::a93d0d5a-5257-4f9c-915a-3570749be092" providerId="AD" clId="Web-{DFAFE21E-BB26-443D-1BA8-9653AD189B75}" dt="2023-09-13T15:49:56.624" v="72"/>
        <pc:sldMkLst>
          <pc:docMk/>
          <pc:sldMk cId="0" sldId="349"/>
        </pc:sldMkLst>
        <pc:spChg chg="mod">
          <ac:chgData name="Katie Cormack" userId="S::9068761@ea.edin.sch.uk::a93d0d5a-5257-4f9c-915a-3570749be092" providerId="AD" clId="Web-{DFAFE21E-BB26-443D-1BA8-9653AD189B75}" dt="2023-09-13T15:47:30.416" v="47" actId="1076"/>
          <ac:spMkLst>
            <pc:docMk/>
            <pc:sldMk cId="0" sldId="349"/>
            <ac:spMk id="43015" creationId="{315F7F27-0468-4A7D-A680-BC91B2327828}"/>
          </ac:spMkLst>
        </pc:spChg>
        <pc:picChg chg="mod">
          <ac:chgData name="Katie Cormack" userId="S::9068761@ea.edin.sch.uk::a93d0d5a-5257-4f9c-915a-3570749be092" providerId="AD" clId="Web-{DFAFE21E-BB26-443D-1BA8-9653AD189B75}" dt="2023-09-13T15:47:19.228" v="45" actId="1076"/>
          <ac:picMkLst>
            <pc:docMk/>
            <pc:sldMk cId="0" sldId="349"/>
            <ac:picMk id="43011" creationId="{0CB22658-DA8F-4217-9C85-D389B7D01082}"/>
          </ac:picMkLst>
        </pc:picChg>
        <pc:picChg chg="mod">
          <ac:chgData name="Katie Cormack" userId="S::9068761@ea.edin.sch.uk::a93d0d5a-5257-4f9c-915a-3570749be092" providerId="AD" clId="Web-{DFAFE21E-BB26-443D-1BA8-9653AD189B75}" dt="2023-09-13T15:47:31.572" v="48" actId="1076"/>
          <ac:picMkLst>
            <pc:docMk/>
            <pc:sldMk cId="0" sldId="349"/>
            <ac:picMk id="43012" creationId="{F3BA99CE-3223-445E-9A49-B49AE197BC5B}"/>
          </ac:picMkLst>
        </pc:picChg>
        <pc:picChg chg="mod">
          <ac:chgData name="Katie Cormack" userId="S::9068761@ea.edin.sch.uk::a93d0d5a-5257-4f9c-915a-3570749be092" providerId="AD" clId="Web-{DFAFE21E-BB26-443D-1BA8-9653AD189B75}" dt="2023-09-13T15:47:33.166" v="49" actId="1076"/>
          <ac:picMkLst>
            <pc:docMk/>
            <pc:sldMk cId="0" sldId="349"/>
            <ac:picMk id="43013" creationId="{9E6881E1-D9BA-4544-BEC6-36CBDD2F9134}"/>
          </ac:picMkLst>
        </pc:picChg>
      </pc:sldChg>
      <pc:sldChg chg="modTransition">
        <pc:chgData name="Katie Cormack" userId="S::9068761@ea.edin.sch.uk::a93d0d5a-5257-4f9c-915a-3570749be092" providerId="AD" clId="Web-{DFAFE21E-BB26-443D-1BA8-9653AD189B75}" dt="2023-09-13T15:49:56.624" v="72"/>
        <pc:sldMkLst>
          <pc:docMk/>
          <pc:sldMk cId="0" sldId="351"/>
        </pc:sldMkLst>
      </pc:sldChg>
      <pc:sldChg chg="modTransition">
        <pc:chgData name="Katie Cormack" userId="S::9068761@ea.edin.sch.uk::a93d0d5a-5257-4f9c-915a-3570749be092" providerId="AD" clId="Web-{DFAFE21E-BB26-443D-1BA8-9653AD189B75}" dt="2023-09-13T15:49:56.624" v="72"/>
        <pc:sldMkLst>
          <pc:docMk/>
          <pc:sldMk cId="2970630616" sldId="352"/>
        </pc:sldMkLst>
      </pc:sldChg>
      <pc:sldMasterChg chg="modTransition modSldLayout">
        <pc:chgData name="Katie Cormack" userId="S::9068761@ea.edin.sch.uk::a93d0d5a-5257-4f9c-915a-3570749be092" providerId="AD" clId="Web-{DFAFE21E-BB26-443D-1BA8-9653AD189B75}" dt="2023-09-13T15:49:56.624" v="72"/>
        <pc:sldMasterMkLst>
          <pc:docMk/>
          <pc:sldMasterMk cId="3066633725" sldId="2147483660"/>
        </pc:sldMasterMkLst>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379917901" sldId="2147483661"/>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3521855627" sldId="2147483662"/>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1639837923" sldId="2147483663"/>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1687876234" sldId="2147483664"/>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689062978" sldId="2147483665"/>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1801866222" sldId="2147483666"/>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1750964687" sldId="2147483667"/>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1467863311" sldId="2147483668"/>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3265480657" sldId="2147483669"/>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2215885218" sldId="2147483670"/>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3910714327" sldId="2147483671"/>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3386355291" sldId="2147483672"/>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3484013243" sldId="2147483673"/>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3173631469" sldId="2147483674"/>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1142796592" sldId="2147483675"/>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773322797" sldId="2147483676"/>
          </pc:sldLayoutMkLst>
        </pc:sldLayoutChg>
        <pc:sldLayoutChg chg="modTransition">
          <pc:chgData name="Katie Cormack" userId="S::9068761@ea.edin.sch.uk::a93d0d5a-5257-4f9c-915a-3570749be092" providerId="AD" clId="Web-{DFAFE21E-BB26-443D-1BA8-9653AD189B75}" dt="2023-09-13T15:49:56.624" v="72"/>
          <pc:sldLayoutMkLst>
            <pc:docMk/>
            <pc:sldMasterMk cId="3066633725" sldId="2147483660"/>
            <pc:sldLayoutMk cId="1822352271" sldId="214748367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215EF6-58EE-4A9A-9B51-9B1EB3D9724A}" type="datetimeFigureOut">
              <a:rPr lang="en-GB" smtClean="0"/>
              <a:t>13/09/2023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53325E-D769-495F-83CD-7046E1A4834B}" type="slidenum">
              <a:rPr lang="en-GB" smtClean="0"/>
              <a:t>‹#›</a:t>
            </a:fld>
            <a:endParaRPr lang="en-GB"/>
          </a:p>
        </p:txBody>
      </p:sp>
    </p:spTree>
    <p:extLst>
      <p:ext uri="{BB962C8B-B14F-4D97-AF65-F5344CB8AC3E}">
        <p14:creationId xmlns:p14="http://schemas.microsoft.com/office/powerpoint/2010/main" val="2331354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2C26186B-B30B-424F-AB37-AD1C6AF7E4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C3CFA934-FC90-4A38-834B-D61CC34350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Sophie</a:t>
            </a:r>
          </a:p>
          <a:p>
            <a:r>
              <a:rPr lang="en-GB" altLang="en-US"/>
              <a:t>Theory that should underpin our teaching of number and number processes.</a:t>
            </a:r>
          </a:p>
          <a:p>
            <a:r>
              <a:rPr lang="en-GB" altLang="en-US"/>
              <a:t>Get very hung up on resources – it’s not about these, it’s about understanding children’s progression and supporting them adequately in their learning.</a:t>
            </a:r>
          </a:p>
        </p:txBody>
      </p:sp>
      <p:sp>
        <p:nvSpPr>
          <p:cNvPr id="15364" name="Slide Number Placeholder 3">
            <a:extLst>
              <a:ext uri="{FF2B5EF4-FFF2-40B4-BE49-F238E27FC236}">
                <a16:creationId xmlns:a16="http://schemas.microsoft.com/office/drawing/2014/main" id="{EEDDF2D8-FCA2-42EF-8ADB-0121C41E5C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02EDAD-3FA7-48B2-9CE4-041EDFC57BA5}" type="slidenum">
              <a:rPr lang="en-GB" altLang="en-US"/>
              <a:pPr/>
              <a:t>3</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324DD21D-B7DA-9F80-6C69-98012505AE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E89C1024-5C04-8EBA-2235-56B50A2697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GB" altLang="en-US"/>
              <a:t>Counting – forward/backward number word sequences (in ones, then twos, tens etc.), number after/before</a:t>
            </a:r>
          </a:p>
          <a:p>
            <a:pPr>
              <a:buFontTx/>
              <a:buChar char="•"/>
            </a:pPr>
            <a:r>
              <a:rPr lang="en-GB" altLang="en-US"/>
              <a:t>Numerals – recognition, identification, sequencing, ordering</a:t>
            </a:r>
          </a:p>
          <a:p>
            <a:pPr>
              <a:buFontTx/>
              <a:buChar char="•"/>
            </a:pPr>
            <a:r>
              <a:rPr lang="en-GB" altLang="en-US"/>
              <a:t>Number Structures – Patterns (domino, random, finger, spatial, sound), partitioning (breaking up a number), combining (putting together numbers), doubles, building with 5 and 10</a:t>
            </a:r>
          </a:p>
          <a:p>
            <a:pPr>
              <a:buFontTx/>
              <a:buChar char="•"/>
            </a:pPr>
            <a:r>
              <a:rPr lang="en-GB" altLang="en-US"/>
              <a:t>Addition and Subtraction – and related (e.g. missing addend)</a:t>
            </a:r>
          </a:p>
          <a:p>
            <a:pPr>
              <a:buFontTx/>
              <a:buChar char="•"/>
            </a:pPr>
            <a:r>
              <a:rPr lang="en-GB" altLang="en-US"/>
              <a:t>Multiplication and Division – grouping and sharing, arrays</a:t>
            </a:r>
          </a:p>
          <a:p>
            <a:r>
              <a:rPr lang="en-GB" altLang="en-US"/>
              <a:t>Each chapter focuses on the teaching of a different child e.g. emergent, and within each chapter there is teaching progression for each of these strands.</a:t>
            </a:r>
          </a:p>
          <a:p>
            <a:r>
              <a:rPr lang="en-GB" altLang="en-US"/>
              <a:t>Focus for class teaching, after assessment of one child per group, is roughly a two week block on addition and subtraction – chance to try this and then discuss with colleagues.</a:t>
            </a:r>
          </a:p>
          <a:p>
            <a:r>
              <a:rPr lang="en-GB" altLang="en-US"/>
              <a:t>Glossary to support teachers with new language</a:t>
            </a:r>
          </a:p>
        </p:txBody>
      </p:sp>
      <p:sp>
        <p:nvSpPr>
          <p:cNvPr id="51204" name="Slide Number Placeholder 3">
            <a:extLst>
              <a:ext uri="{FF2B5EF4-FFF2-40B4-BE49-F238E27FC236}">
                <a16:creationId xmlns:a16="http://schemas.microsoft.com/office/drawing/2014/main" id="{5FE7BC25-2118-A72F-F164-D0362A66EA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80ED81-8FB4-4977-83DC-7767B55DA834}" type="slidenum">
              <a:rPr lang="en-GB" altLang="en-US"/>
              <a:pPr eaLnBrk="1" hangingPunct="1"/>
              <a:t>4</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FC33C586-D1A7-B623-0CFC-0B86E0B48F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92DB6E87-7949-2A01-945F-FBFC5DC381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SEAL based on maths recovery and uses same techniques</a:t>
            </a:r>
          </a:p>
          <a:p>
            <a:pPr>
              <a:buFontTx/>
              <a:buChar char="•"/>
            </a:pPr>
            <a:r>
              <a:rPr lang="en-GB" altLang="en-US"/>
              <a:t>Visual representations needed for all learning, before moving to abstract (in upper years we move to abstract too quickly – or don’t do any visual at all).</a:t>
            </a:r>
          </a:p>
          <a:p>
            <a:pPr>
              <a:buFontTx/>
              <a:buChar char="•"/>
            </a:pPr>
            <a:r>
              <a:rPr lang="en-GB" altLang="en-US"/>
              <a:t>Screening encourages children to count on (rather than counting all the items) – do not tell children to count on but “encourage” them (by listening to other people’s strategies or making first number bigger)</a:t>
            </a:r>
          </a:p>
          <a:p>
            <a:pPr>
              <a:buFontTx/>
              <a:buChar char="•"/>
            </a:pPr>
            <a:r>
              <a:rPr lang="en-GB" altLang="en-US"/>
              <a:t>Micro-adjusting the task makes it simpler or harder – also good for differentiation for whole-class learning</a:t>
            </a:r>
          </a:p>
          <a:p>
            <a:pPr>
              <a:buFontTx/>
              <a:buChar char="•"/>
            </a:pPr>
            <a:r>
              <a:rPr lang="en-GB" altLang="en-US"/>
              <a:t>Asking about strategies used – v common in class but again allows children to learn from others, teacher not telling children to use a certain strategy (and can name strategy “you used a count-on strategy”)</a:t>
            </a:r>
          </a:p>
          <a:p>
            <a:pPr>
              <a:buFontTx/>
              <a:buChar char="•"/>
            </a:pPr>
            <a:r>
              <a:rPr lang="en-GB" altLang="en-US"/>
              <a:t>Self-checking allows children to see if they are right, or why they are wrong</a:t>
            </a:r>
          </a:p>
          <a:p>
            <a:pPr>
              <a:buFontTx/>
              <a:buChar char="•"/>
            </a:pPr>
            <a:endParaRPr lang="en-GB" altLang="en-US"/>
          </a:p>
          <a:p>
            <a:r>
              <a:rPr lang="en-GB" altLang="en-US"/>
              <a:t>Teaching Number book – has all teaching points</a:t>
            </a:r>
          </a:p>
        </p:txBody>
      </p:sp>
      <p:sp>
        <p:nvSpPr>
          <p:cNvPr id="52228" name="Slide Number Placeholder 3">
            <a:extLst>
              <a:ext uri="{FF2B5EF4-FFF2-40B4-BE49-F238E27FC236}">
                <a16:creationId xmlns:a16="http://schemas.microsoft.com/office/drawing/2014/main" id="{0B7C756B-F4D0-D325-0C3C-0ECC4753DC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80CE6D-198F-4D89-95AB-937EAEDB2250}" type="slidenum">
              <a:rPr lang="en-GB" altLang="en-US"/>
              <a:pPr eaLnBrk="1" hangingPunct="1"/>
              <a:t>5</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C11C9E7B-1586-C551-9507-FDDAD8BD95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156F3BE4-4358-009A-8760-089857549F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Can all be working on same topic (one group with teacher and other groups on activities related to topic)</a:t>
            </a:r>
          </a:p>
          <a:p>
            <a:r>
              <a:rPr lang="en-GB" altLang="en-US"/>
              <a:t>Could teach topic to one group (and have others working on another maths topic e.g. shape)</a:t>
            </a:r>
          </a:p>
          <a:p>
            <a:r>
              <a:rPr lang="en-GB" altLang="en-US"/>
              <a:t>Could teach through mental agility </a:t>
            </a:r>
          </a:p>
        </p:txBody>
      </p:sp>
      <p:sp>
        <p:nvSpPr>
          <p:cNvPr id="59396" name="Slide Number Placeholder 3">
            <a:extLst>
              <a:ext uri="{FF2B5EF4-FFF2-40B4-BE49-F238E27FC236}">
                <a16:creationId xmlns:a16="http://schemas.microsoft.com/office/drawing/2014/main" id="{9410BBCE-EA4B-BC37-98B1-E5F6CA16BB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3FAA140-AA7B-42D0-B2F0-8748FED47509}" type="slidenum">
              <a:rPr lang="en-GB" altLang="en-US"/>
              <a:pPr eaLnBrk="1" hangingPunct="1"/>
              <a:t>6</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89513722-5F77-44E6-8DB3-6D8D324A11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C7F0DA90-4DA0-44B3-A552-E5AD77E1AF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Dot cards, counting them with a partner</a:t>
            </a:r>
          </a:p>
          <a:p>
            <a:r>
              <a:rPr lang="en-GB" altLang="en-US"/>
              <a:t>Lots of games online to play </a:t>
            </a:r>
          </a:p>
          <a:p>
            <a:r>
              <a:rPr lang="en-GB" altLang="en-US"/>
              <a:t>Fun activity with clothes pegs they can attach starting with the biggest and then the smallest</a:t>
            </a:r>
          </a:p>
        </p:txBody>
      </p:sp>
      <p:sp>
        <p:nvSpPr>
          <p:cNvPr id="44036" name="Slide Number Placeholder 3">
            <a:extLst>
              <a:ext uri="{FF2B5EF4-FFF2-40B4-BE49-F238E27FC236}">
                <a16:creationId xmlns:a16="http://schemas.microsoft.com/office/drawing/2014/main" id="{0A00A0CE-585F-4D21-9476-67AC464095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4B2CE25-5158-4818-AAEB-CAD4CE8622DF}" type="slidenum">
              <a:rPr lang="en-GB" altLang="en-US"/>
              <a:pPr/>
              <a:t>8</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B6FE4FC-DF73-43B9-BD19-99CDA5C8DF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9C9BABBE-5817-4E57-B423-AA8B4619C0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60420" name="Slide Number Placeholder 3">
            <a:extLst>
              <a:ext uri="{FF2B5EF4-FFF2-40B4-BE49-F238E27FC236}">
                <a16:creationId xmlns:a16="http://schemas.microsoft.com/office/drawing/2014/main" id="{3D8FE454-FDAF-4411-B981-829C323999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1BF17B3-FF86-4E14-89D8-7206DE928EB8}" type="slidenum">
              <a:rPr lang="en-GB" altLang="en-US"/>
              <a:pPr/>
              <a:t>9</a:t>
            </a:fld>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650D8061-12B3-09E9-DB05-7D143B4ECE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C3AAA7ED-8ACE-F8A0-1163-57544432D8D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Discuss sophistication of strategies</a:t>
            </a:r>
          </a:p>
        </p:txBody>
      </p:sp>
      <p:sp>
        <p:nvSpPr>
          <p:cNvPr id="41988" name="Slide Number Placeholder 3">
            <a:extLst>
              <a:ext uri="{FF2B5EF4-FFF2-40B4-BE49-F238E27FC236}">
                <a16:creationId xmlns:a16="http://schemas.microsoft.com/office/drawing/2014/main" id="{FFE7B500-A597-3345-1C78-E11A4976B6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36B287-4D2E-4D21-86CF-AA1E5E6E75A1}" type="slidenum">
              <a:rPr lang="en-GB" altLang="en-US"/>
              <a:pPr eaLnBrk="1" hangingPunct="1"/>
              <a:t>10</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79917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5218556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6398379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96027F-7875-4030-9381-8BD8C4F21935}" type="datetimeFigureOut">
              <a:rPr lang="en-US" dirty="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6878762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96027F-7875-4030-9381-8BD8C4F21935}" type="datetimeFigureOut">
              <a:rPr lang="en-US" dirty="0"/>
              <a:t>9/13/2023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6890629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8018662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7509646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4678633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2654806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2158852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9107143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33863552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4840132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1736314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1427965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7733227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8223522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9/13/2023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a:p>
        </p:txBody>
      </p:sp>
    </p:spTree>
    <p:extLst>
      <p:ext uri="{BB962C8B-B14F-4D97-AF65-F5344CB8AC3E}">
        <p14:creationId xmlns:p14="http://schemas.microsoft.com/office/powerpoint/2010/main" val="306663372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1.bp.blogspot.com/-c1cCBA8hZ6E/T9SDKp0ITwI/AAAAAAAAAIo/Vk5uOnhrzb4/s1600/rekenrek.jpeg" TargetMode="Externa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www.google.co.uk/url?sa=i&amp;rct=j&amp;q=&amp;esrc=s&amp;frm=1&amp;source=images&amp;cd=&amp;cad=rja&amp;docid=avyGP0tzWI3-PM&amp;tbnid=-qlp0ySXL8WZKM:&amp;ved=0CAUQjRw&amp;url=http%3A%2F%2Fwww.learnnc.org%2Flp%2Fpages%2F783&amp;ei=oe_KUbPpBYuR0QWBoIHQDA&amp;bvm=bv.48340889,d.d2k&amp;psig=AFQjCNHLly64rhg1_aFv2dMth4Wk5D6QnA&amp;ust=1372340504460573"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12" name="Freeform: Shape 11">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22C7F02F-18AF-C531-5FAD-AD4411BAE67F}"/>
              </a:ext>
            </a:extLst>
          </p:cNvPr>
          <p:cNvSpPr>
            <a:spLocks noGrp="1"/>
          </p:cNvSpPr>
          <p:nvPr>
            <p:ph type="subTitle" idx="1"/>
          </p:nvPr>
        </p:nvSpPr>
        <p:spPr>
          <a:xfrm>
            <a:off x="1154955" y="4777380"/>
            <a:ext cx="6974911" cy="861420"/>
          </a:xfrm>
        </p:spPr>
        <p:txBody>
          <a:bodyPr>
            <a:normAutofit/>
          </a:bodyPr>
          <a:lstStyle/>
          <a:p>
            <a:r>
              <a:rPr lang="en-GB">
                <a:solidFill>
                  <a:schemeClr val="tx1">
                    <a:lumMod val="85000"/>
                    <a:lumOff val="15000"/>
                  </a:schemeClr>
                </a:solidFill>
              </a:rPr>
              <a:t>Second Level Numeracy – Learning Support and What to do at home</a:t>
            </a:r>
          </a:p>
        </p:txBody>
      </p:sp>
      <p:sp>
        <p:nvSpPr>
          <p:cNvPr id="2" name="Title 1">
            <a:extLst>
              <a:ext uri="{FF2B5EF4-FFF2-40B4-BE49-F238E27FC236}">
                <a16:creationId xmlns:a16="http://schemas.microsoft.com/office/drawing/2014/main" id="{9B9BE0E8-454C-7A6E-C5E8-5673DA8EF6A5}"/>
              </a:ext>
            </a:extLst>
          </p:cNvPr>
          <p:cNvSpPr>
            <a:spLocks noGrp="1"/>
          </p:cNvSpPr>
          <p:nvPr>
            <p:ph type="ctrTitle"/>
          </p:nvPr>
        </p:nvSpPr>
        <p:spPr>
          <a:xfrm>
            <a:off x="1154955" y="1447800"/>
            <a:ext cx="6974915" cy="3329581"/>
          </a:xfrm>
        </p:spPr>
        <p:txBody>
          <a:bodyPr>
            <a:normAutofit/>
          </a:bodyPr>
          <a:lstStyle/>
          <a:p>
            <a:r>
              <a:rPr lang="en-GB"/>
              <a:t>Curriculum Evening</a:t>
            </a:r>
          </a:p>
        </p:txBody>
      </p:sp>
      <p:sp>
        <p:nvSpPr>
          <p:cNvPr id="14" name="Rectangle 13">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9158549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A4C58-9B94-B516-5AA4-2469476F0090}"/>
              </a:ext>
            </a:extLst>
          </p:cNvPr>
          <p:cNvSpPr>
            <a:spLocks noGrp="1"/>
          </p:cNvSpPr>
          <p:nvPr>
            <p:ph type="title"/>
          </p:nvPr>
        </p:nvSpPr>
        <p:spPr/>
        <p:txBody>
          <a:bodyPr/>
          <a:lstStyle/>
          <a:p>
            <a:r>
              <a:rPr lang="en-GB"/>
              <a:t>In school support</a:t>
            </a:r>
          </a:p>
        </p:txBody>
      </p:sp>
      <p:sp>
        <p:nvSpPr>
          <p:cNvPr id="3" name="Content Placeholder 2">
            <a:extLst>
              <a:ext uri="{FF2B5EF4-FFF2-40B4-BE49-F238E27FC236}">
                <a16:creationId xmlns:a16="http://schemas.microsoft.com/office/drawing/2014/main" id="{E5DDE143-3A19-B57C-A336-F629F5DDEABC}"/>
              </a:ext>
            </a:extLst>
          </p:cNvPr>
          <p:cNvSpPr>
            <a:spLocks noGrp="1"/>
          </p:cNvSpPr>
          <p:nvPr>
            <p:ph idx="1"/>
          </p:nvPr>
        </p:nvSpPr>
        <p:spPr/>
        <p:txBody>
          <a:bodyPr vert="horz" lIns="91440" tIns="45720" rIns="91440" bIns="45720" rtlCol="0" anchor="t">
            <a:normAutofit/>
          </a:bodyPr>
          <a:lstStyle/>
          <a:p>
            <a:r>
              <a:rPr lang="en-GB"/>
              <a:t>Individual support 1:1, using ‘power of 1’ and ‘power of 2’ books.</a:t>
            </a:r>
          </a:p>
          <a:p>
            <a:r>
              <a:rPr lang="en-GB"/>
              <a:t>SEAL groups – This programme is how numeracy is taught in school and is usually used from P1-P4. (More information on the next slides).</a:t>
            </a:r>
          </a:p>
          <a:p>
            <a:r>
              <a:rPr lang="en-GB"/>
              <a:t>In class support – teachers will differentiate learning to ensure that your child is able to access the numeracy curriculum. </a:t>
            </a:r>
          </a:p>
          <a:p>
            <a:r>
              <a:rPr lang="en-GB"/>
              <a:t>Use of digital learning – </a:t>
            </a:r>
            <a:r>
              <a:rPr lang="en-GB" err="1"/>
              <a:t>ipads</a:t>
            </a:r>
            <a:r>
              <a:rPr lang="en-GB"/>
              <a:t>. (more information in room 17 ).</a:t>
            </a:r>
          </a:p>
          <a:p>
            <a:r>
              <a:rPr lang="en-GB"/>
              <a:t>Use of practical materials to support learning. (more information in room 18).</a:t>
            </a:r>
          </a:p>
        </p:txBody>
      </p:sp>
    </p:spTree>
    <p:extLst>
      <p:ext uri="{BB962C8B-B14F-4D97-AF65-F5344CB8AC3E}">
        <p14:creationId xmlns:p14="http://schemas.microsoft.com/office/powerpoint/2010/main" val="28131683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034BE-F7B7-4252-AE58-0B6BD0F677CF}"/>
              </a:ext>
            </a:extLst>
          </p:cNvPr>
          <p:cNvSpPr>
            <a:spLocks noGrp="1"/>
          </p:cNvSpPr>
          <p:nvPr>
            <p:ph type="title"/>
          </p:nvPr>
        </p:nvSpPr>
        <p:spPr>
          <a:xfrm>
            <a:off x="1981200" y="274639"/>
            <a:ext cx="7467600" cy="706437"/>
          </a:xfrm>
        </p:spPr>
        <p:txBody>
          <a:bodyPr/>
          <a:lstStyle/>
          <a:p>
            <a:pPr>
              <a:defRPr/>
            </a:pPr>
            <a:r>
              <a:rPr lang="en-GB"/>
              <a:t>The Rationale of SEAL</a:t>
            </a:r>
          </a:p>
        </p:txBody>
      </p:sp>
      <p:sp>
        <p:nvSpPr>
          <p:cNvPr id="3" name="Content Placeholder 2">
            <a:extLst>
              <a:ext uri="{FF2B5EF4-FFF2-40B4-BE49-F238E27FC236}">
                <a16:creationId xmlns:a16="http://schemas.microsoft.com/office/drawing/2014/main" id="{7CBBC19A-F0AF-4B78-9421-4EACC9616576}"/>
              </a:ext>
            </a:extLst>
          </p:cNvPr>
          <p:cNvSpPr>
            <a:spLocks noGrp="1"/>
          </p:cNvSpPr>
          <p:nvPr>
            <p:ph idx="1"/>
          </p:nvPr>
        </p:nvSpPr>
        <p:spPr>
          <a:xfrm>
            <a:off x="1774826" y="1196975"/>
            <a:ext cx="8208963" cy="5276850"/>
          </a:xfrm>
        </p:spPr>
        <p:txBody>
          <a:bodyPr>
            <a:normAutofit/>
          </a:bodyPr>
          <a:lstStyle/>
          <a:p>
            <a:pPr>
              <a:defRPr/>
            </a:pPr>
            <a:r>
              <a:rPr lang="en-GB"/>
              <a:t>SEAL stands for the Stages of Early Arithmetical Learning.</a:t>
            </a:r>
          </a:p>
          <a:p>
            <a:pPr>
              <a:defRPr/>
            </a:pPr>
            <a:r>
              <a:rPr lang="en-GB"/>
              <a:t>SEAL is about …</a:t>
            </a:r>
          </a:p>
          <a:p>
            <a:pPr lvl="1">
              <a:defRPr/>
            </a:pPr>
            <a:r>
              <a:rPr lang="en-GB"/>
              <a:t>A clear progression of learning in number.</a:t>
            </a:r>
          </a:p>
          <a:p>
            <a:pPr lvl="1">
              <a:defRPr/>
            </a:pPr>
            <a:r>
              <a:rPr lang="en-GB"/>
              <a:t>Developing understanding, not teaching processes.</a:t>
            </a:r>
          </a:p>
          <a:p>
            <a:pPr>
              <a:defRPr/>
            </a:pPr>
            <a:r>
              <a:rPr lang="en-GB"/>
              <a:t>SEAL is not about …</a:t>
            </a:r>
          </a:p>
          <a:p>
            <a:pPr lvl="1">
              <a:defRPr/>
            </a:pPr>
            <a:r>
              <a:rPr lang="en-GB"/>
              <a:t>Rotations</a:t>
            </a:r>
          </a:p>
          <a:p>
            <a:pPr lvl="1">
              <a:defRPr/>
            </a:pPr>
            <a:r>
              <a:rPr lang="en-GB"/>
              <a:t>Games</a:t>
            </a:r>
          </a:p>
          <a:p>
            <a:pPr lvl="1">
              <a:defRPr/>
            </a:pPr>
            <a:r>
              <a:rPr lang="en-GB"/>
              <a:t>Following a scheme</a:t>
            </a:r>
          </a:p>
          <a:p>
            <a:pPr lvl="1">
              <a:buFont typeface="Wingdings 2" panose="05020102010507070707" pitchFamily="18" charset="2"/>
              <a:buNone/>
              <a:defRPr/>
            </a:pPr>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65C33-27A8-7D23-FB20-4222D0424704}"/>
              </a:ext>
            </a:extLst>
          </p:cNvPr>
          <p:cNvSpPr>
            <a:spLocks noGrp="1"/>
          </p:cNvSpPr>
          <p:nvPr>
            <p:ph type="title"/>
          </p:nvPr>
        </p:nvSpPr>
        <p:spPr>
          <a:xfrm>
            <a:off x="1981200" y="274639"/>
            <a:ext cx="7467600" cy="1425575"/>
          </a:xfrm>
        </p:spPr>
        <p:txBody>
          <a:bodyPr>
            <a:normAutofit fontScale="90000"/>
          </a:bodyPr>
          <a:lstStyle/>
          <a:p>
            <a:pPr eaLnBrk="1" hangingPunct="1">
              <a:defRPr/>
            </a:pPr>
            <a:r>
              <a:rPr lang="en-GB"/>
              <a:t>SEAL - Learning and Teaching – What?</a:t>
            </a:r>
            <a:br>
              <a:rPr lang="en-GB"/>
            </a:br>
            <a:br>
              <a:rPr lang="en-GB"/>
            </a:br>
            <a:r>
              <a:rPr lang="en-GB"/>
              <a:t>(Five Key Strands in Teaching Number)</a:t>
            </a:r>
          </a:p>
        </p:txBody>
      </p:sp>
      <p:sp>
        <p:nvSpPr>
          <p:cNvPr id="23555" name="Content Placeholder 2">
            <a:extLst>
              <a:ext uri="{FF2B5EF4-FFF2-40B4-BE49-F238E27FC236}">
                <a16:creationId xmlns:a16="http://schemas.microsoft.com/office/drawing/2014/main" id="{D74A682D-D38A-B5FF-F849-5BD3A63C858A}"/>
              </a:ext>
            </a:extLst>
          </p:cNvPr>
          <p:cNvSpPr>
            <a:spLocks noGrp="1"/>
          </p:cNvSpPr>
          <p:nvPr>
            <p:ph idx="1"/>
          </p:nvPr>
        </p:nvSpPr>
        <p:spPr>
          <a:xfrm>
            <a:off x="1981200" y="3155950"/>
            <a:ext cx="7467600" cy="3702050"/>
          </a:xfrm>
        </p:spPr>
        <p:txBody>
          <a:bodyPr/>
          <a:lstStyle/>
          <a:p>
            <a:pPr eaLnBrk="1" hangingPunct="1"/>
            <a:r>
              <a:rPr lang="en-GB" altLang="en-US"/>
              <a:t>Number Word Sequences</a:t>
            </a:r>
          </a:p>
          <a:p>
            <a:pPr eaLnBrk="1" hangingPunct="1"/>
            <a:r>
              <a:rPr lang="en-GB" altLang="en-US"/>
              <a:t>Numerals</a:t>
            </a:r>
          </a:p>
          <a:p>
            <a:pPr eaLnBrk="1" hangingPunct="1"/>
            <a:r>
              <a:rPr lang="en-GB" altLang="en-US"/>
              <a:t>Number Structures</a:t>
            </a:r>
          </a:p>
          <a:p>
            <a:pPr eaLnBrk="1" hangingPunct="1"/>
            <a:r>
              <a:rPr lang="en-GB" altLang="en-US"/>
              <a:t>Addition and Subtraction</a:t>
            </a:r>
          </a:p>
          <a:p>
            <a:pPr eaLnBrk="1" hangingPunct="1"/>
            <a:r>
              <a:rPr lang="en-GB" altLang="en-US"/>
              <a:t>Multiplication and Division</a:t>
            </a:r>
          </a:p>
        </p:txBody>
      </p:sp>
      <p:pic>
        <p:nvPicPr>
          <p:cNvPr id="23556" name="Picture 8" descr="Teaching number: advancing children's skills and strategies [Book]">
            <a:extLst>
              <a:ext uri="{FF2B5EF4-FFF2-40B4-BE49-F238E27FC236}">
                <a16:creationId xmlns:a16="http://schemas.microsoft.com/office/drawing/2014/main" id="{CF2D5F52-319C-5945-FDE9-AA31226036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525" y="2997200"/>
            <a:ext cx="151288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C57F9-9F03-5004-B5A7-7775B2FEAAE6}"/>
              </a:ext>
            </a:extLst>
          </p:cNvPr>
          <p:cNvSpPr>
            <a:spLocks noGrp="1"/>
          </p:cNvSpPr>
          <p:nvPr>
            <p:ph type="title"/>
          </p:nvPr>
        </p:nvSpPr>
        <p:spPr/>
        <p:txBody>
          <a:bodyPr/>
          <a:lstStyle/>
          <a:p>
            <a:pPr>
              <a:defRPr/>
            </a:pPr>
            <a:r>
              <a:rPr lang="en-GB"/>
              <a:t>SEAL - Learning and Teaching – How?</a:t>
            </a:r>
          </a:p>
        </p:txBody>
      </p:sp>
      <p:sp>
        <p:nvSpPr>
          <p:cNvPr id="24579" name="Content Placeholder 2">
            <a:extLst>
              <a:ext uri="{FF2B5EF4-FFF2-40B4-BE49-F238E27FC236}">
                <a16:creationId xmlns:a16="http://schemas.microsoft.com/office/drawing/2014/main" id="{EFF04AA2-EF93-6D1F-9364-6CEEADC40465}"/>
              </a:ext>
            </a:extLst>
          </p:cNvPr>
          <p:cNvSpPr>
            <a:spLocks noGrp="1"/>
          </p:cNvSpPr>
          <p:nvPr>
            <p:ph idx="1"/>
          </p:nvPr>
        </p:nvSpPr>
        <p:spPr>
          <a:xfrm>
            <a:off x="1981200" y="1600201"/>
            <a:ext cx="7467600" cy="4873625"/>
          </a:xfrm>
        </p:spPr>
        <p:txBody>
          <a:bodyPr/>
          <a:lstStyle/>
          <a:p>
            <a:endParaRPr lang="en-GB" altLang="en-US"/>
          </a:p>
          <a:p>
            <a:pPr>
              <a:buFont typeface="Wingdings" panose="05000000000000000000" pitchFamily="2" charset="2"/>
              <a:buNone/>
            </a:pPr>
            <a:r>
              <a:rPr lang="en-GB" altLang="en-US"/>
              <a:t>Using the following maths recovery techniques:</a:t>
            </a:r>
          </a:p>
          <a:p>
            <a:endParaRPr lang="en-GB" altLang="en-US"/>
          </a:p>
          <a:p>
            <a:pPr lvl="2"/>
            <a:r>
              <a:rPr lang="en-GB" altLang="en-US"/>
              <a:t>Visual representations</a:t>
            </a:r>
          </a:p>
          <a:p>
            <a:pPr lvl="2"/>
            <a:r>
              <a:rPr lang="en-GB" altLang="en-US"/>
              <a:t>Screens</a:t>
            </a:r>
          </a:p>
          <a:p>
            <a:pPr lvl="2"/>
            <a:r>
              <a:rPr lang="en-GB" altLang="en-US"/>
              <a:t>Wait time</a:t>
            </a:r>
          </a:p>
          <a:p>
            <a:pPr lvl="2"/>
            <a:r>
              <a:rPr lang="en-GB" altLang="en-US"/>
              <a:t>Micro-adjusting the task</a:t>
            </a:r>
          </a:p>
          <a:p>
            <a:pPr lvl="2"/>
            <a:r>
              <a:rPr lang="en-GB" altLang="en-US"/>
              <a:t>Asking about strategies used</a:t>
            </a:r>
          </a:p>
          <a:p>
            <a:pPr lvl="2"/>
            <a:r>
              <a:rPr lang="en-GB" altLang="en-US"/>
              <a:t>Self-checking</a:t>
            </a:r>
          </a:p>
          <a:p>
            <a:endParaRPr lang="en-GB" altLang="en-US"/>
          </a:p>
          <a:p>
            <a:pPr>
              <a:buFont typeface="Wingdings" panose="05000000000000000000" pitchFamily="2" charset="2"/>
              <a:buNone/>
            </a:pPr>
            <a:endParaRPr lang="en-GB" altLang="en-US"/>
          </a:p>
          <a:p>
            <a:endParaRPr lang="en-GB" altLang="en-US"/>
          </a:p>
          <a:p>
            <a:endParaRPr lang="en-GB" altLang="en-US"/>
          </a:p>
        </p:txBody>
      </p:sp>
      <p:pic>
        <p:nvPicPr>
          <p:cNvPr id="24580" name="Picture 8" descr="Teaching number: advancing children's skills and strategies [Book]">
            <a:extLst>
              <a:ext uri="{FF2B5EF4-FFF2-40B4-BE49-F238E27FC236}">
                <a16:creationId xmlns:a16="http://schemas.microsoft.com/office/drawing/2014/main" id="{ECB80DF4-8499-E648-18CF-4FDA937D4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525" y="2997200"/>
            <a:ext cx="151288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3289C-9405-D861-7889-B547C117F6B5}"/>
              </a:ext>
            </a:extLst>
          </p:cNvPr>
          <p:cNvSpPr>
            <a:spLocks noGrp="1"/>
          </p:cNvSpPr>
          <p:nvPr>
            <p:ph type="title"/>
          </p:nvPr>
        </p:nvSpPr>
        <p:spPr>
          <a:xfrm>
            <a:off x="1173164" y="169068"/>
            <a:ext cx="10515600" cy="1325563"/>
          </a:xfrm>
        </p:spPr>
        <p:txBody>
          <a:bodyPr/>
          <a:lstStyle/>
          <a:p>
            <a:pPr>
              <a:defRPr/>
            </a:pPr>
            <a:r>
              <a:rPr lang="en-GB"/>
              <a:t>How SEAL is taught                                               - Middle/Upper School/Secondary</a:t>
            </a:r>
          </a:p>
        </p:txBody>
      </p:sp>
      <p:sp>
        <p:nvSpPr>
          <p:cNvPr id="34819" name="Content Placeholder 2">
            <a:extLst>
              <a:ext uri="{FF2B5EF4-FFF2-40B4-BE49-F238E27FC236}">
                <a16:creationId xmlns:a16="http://schemas.microsoft.com/office/drawing/2014/main" id="{C8190EDD-9DB2-A32A-5212-E68A29B78034}"/>
              </a:ext>
            </a:extLst>
          </p:cNvPr>
          <p:cNvSpPr>
            <a:spLocks noGrp="1"/>
          </p:cNvSpPr>
          <p:nvPr>
            <p:ph idx="1"/>
          </p:nvPr>
        </p:nvSpPr>
        <p:spPr>
          <a:xfrm>
            <a:off x="1837426" y="2319069"/>
            <a:ext cx="7467600" cy="4873625"/>
          </a:xfrm>
        </p:spPr>
        <p:txBody>
          <a:bodyPr/>
          <a:lstStyle/>
          <a:p>
            <a:r>
              <a:rPr lang="en-GB" altLang="en-US"/>
              <a:t>Group work (in rotation)</a:t>
            </a:r>
          </a:p>
          <a:p>
            <a:r>
              <a:rPr lang="en-GB" altLang="en-US"/>
              <a:t>Support group (with others working independently)</a:t>
            </a:r>
          </a:p>
          <a:p>
            <a:r>
              <a:rPr lang="en-GB" altLang="en-US"/>
              <a:t>Focus on selected SEAL teaching points.</a:t>
            </a:r>
          </a:p>
          <a:p>
            <a:r>
              <a:rPr lang="en-GB" altLang="en-US"/>
              <a:t>Mental Agility</a:t>
            </a:r>
          </a:p>
        </p:txBody>
      </p:sp>
      <p:pic>
        <p:nvPicPr>
          <p:cNvPr id="34820" name="Picture 5" descr="https://encrypted-tbn3.gstatic.com/images?q=tbn:ANd9GcQzOLB9o46PWAKxPzPm8_mG0WEuXRZ0-Pm2l5Za7xare9MQty15Qw">
            <a:extLst>
              <a:ext uri="{FF2B5EF4-FFF2-40B4-BE49-F238E27FC236}">
                <a16:creationId xmlns:a16="http://schemas.microsoft.com/office/drawing/2014/main" id="{50FC02E9-1BCC-EE93-8A0F-E4A1A30CE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3429000"/>
            <a:ext cx="228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descr="https://encrypted-tbn2.gstatic.com/images?q=tbn:ANd9GcTXTkjwWQgfllPg60anD3kbfCdnKbx4-Qc9U2rnHDFs7Mltya33">
            <a:extLst>
              <a:ext uri="{FF2B5EF4-FFF2-40B4-BE49-F238E27FC236}">
                <a16:creationId xmlns:a16="http://schemas.microsoft.com/office/drawing/2014/main" id="{83E5C8E4-2C70-B332-14A7-26A164775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539" y="4292600"/>
            <a:ext cx="263842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F9425-BE95-78EB-DB4D-A135FEB0F3D3}"/>
              </a:ext>
            </a:extLst>
          </p:cNvPr>
          <p:cNvSpPr>
            <a:spLocks noGrp="1"/>
          </p:cNvSpPr>
          <p:nvPr>
            <p:ph type="title"/>
          </p:nvPr>
        </p:nvSpPr>
        <p:spPr/>
        <p:txBody>
          <a:bodyPr>
            <a:normAutofit fontScale="90000"/>
          </a:bodyPr>
          <a:lstStyle/>
          <a:p>
            <a:pPr>
              <a:defRPr/>
            </a:pPr>
            <a:r>
              <a:rPr lang="en-GB" sz="3600"/>
              <a:t>An example of some resources in schools – There are more displayed in the classroom. </a:t>
            </a:r>
          </a:p>
        </p:txBody>
      </p:sp>
      <p:sp>
        <p:nvSpPr>
          <p:cNvPr id="36867" name="Content Placeholder 2">
            <a:extLst>
              <a:ext uri="{FF2B5EF4-FFF2-40B4-BE49-F238E27FC236}">
                <a16:creationId xmlns:a16="http://schemas.microsoft.com/office/drawing/2014/main" id="{D861AEB7-28B6-06B7-892C-26DE7A77ECDE}"/>
              </a:ext>
            </a:extLst>
          </p:cNvPr>
          <p:cNvSpPr>
            <a:spLocks noGrp="1"/>
          </p:cNvSpPr>
          <p:nvPr>
            <p:ph idx="1"/>
          </p:nvPr>
        </p:nvSpPr>
        <p:spPr>
          <a:xfrm>
            <a:off x="538964" y="2214772"/>
            <a:ext cx="7467600" cy="4873625"/>
          </a:xfrm>
        </p:spPr>
        <p:txBody>
          <a:bodyPr/>
          <a:lstStyle/>
          <a:p>
            <a:r>
              <a:rPr lang="en-GB" altLang="en-US"/>
              <a:t>Hands-on resources e.g. counting sticks</a:t>
            </a:r>
          </a:p>
          <a:p>
            <a:r>
              <a:rPr lang="en-GB" altLang="en-US"/>
              <a:t>“Teaching Number” book (and disc)</a:t>
            </a:r>
          </a:p>
          <a:p>
            <a:r>
              <a:rPr lang="en-GB" altLang="en-US"/>
              <a:t>Photocopiable resources (e.g. ten frames)</a:t>
            </a:r>
          </a:p>
        </p:txBody>
      </p:sp>
      <p:pic>
        <p:nvPicPr>
          <p:cNvPr id="36868" name="Picture 8" descr="Teaching number: advancing children's skills and strategies [Book]">
            <a:extLst>
              <a:ext uri="{FF2B5EF4-FFF2-40B4-BE49-F238E27FC236}">
                <a16:creationId xmlns:a16="http://schemas.microsoft.com/office/drawing/2014/main" id="{AC6E2CA1-72DB-B645-E475-CDE068A375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3573" y="1774915"/>
            <a:ext cx="151288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5" descr="http://1.bp.blogspot.com/-c1cCBA8hZ6E/T9SDKp0ITwI/AAAAAAAAAIo/Vk5uOnhrzb4/s320/rekenrek.jpeg">
            <a:hlinkClick r:id="rId3"/>
            <a:extLst>
              <a:ext uri="{FF2B5EF4-FFF2-40B4-BE49-F238E27FC236}">
                <a16:creationId xmlns:a16="http://schemas.microsoft.com/office/drawing/2014/main" id="{2A7A0A39-9186-B048-B782-4851DDEDF3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1446" y="4427477"/>
            <a:ext cx="3048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7" descr="http://www.learnnc.org/lp/media/articles/numsense0402-1/tenframe.gif">
            <a:hlinkClick r:id="rId5"/>
            <a:extLst>
              <a:ext uri="{FF2B5EF4-FFF2-40B4-BE49-F238E27FC236}">
                <a16:creationId xmlns:a16="http://schemas.microsoft.com/office/drawing/2014/main" id="{CCADE45A-0D46-2D1D-5F33-02E992C955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48493" y="4501672"/>
            <a:ext cx="3743325"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9243-486A-4707-B7B4-70B87B90789A}"/>
              </a:ext>
            </a:extLst>
          </p:cNvPr>
          <p:cNvSpPr>
            <a:spLocks noGrp="1"/>
          </p:cNvSpPr>
          <p:nvPr>
            <p:ph type="title"/>
          </p:nvPr>
        </p:nvSpPr>
        <p:spPr>
          <a:xfrm>
            <a:off x="1981200" y="274638"/>
            <a:ext cx="7467600" cy="633412"/>
          </a:xfrm>
        </p:spPr>
        <p:txBody>
          <a:bodyPr>
            <a:normAutofit fontScale="90000"/>
          </a:bodyPr>
          <a:lstStyle/>
          <a:p>
            <a:pPr>
              <a:defRPr/>
            </a:pPr>
            <a:r>
              <a:rPr lang="en-GB"/>
              <a:t>SEAL - Examples of Independent Activities</a:t>
            </a:r>
          </a:p>
        </p:txBody>
      </p:sp>
      <p:pic>
        <p:nvPicPr>
          <p:cNvPr id="43011" name="Content Placeholder 3" descr="8.1 saucer sorter.png">
            <a:extLst>
              <a:ext uri="{FF2B5EF4-FFF2-40B4-BE49-F238E27FC236}">
                <a16:creationId xmlns:a16="http://schemas.microsoft.com/office/drawing/2014/main" id="{0CB22658-DA8F-4217-9C85-D389B7D0108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797505" y="796266"/>
            <a:ext cx="2724150" cy="1676400"/>
          </a:xfrm>
        </p:spPr>
      </p:pic>
      <p:pic>
        <p:nvPicPr>
          <p:cNvPr id="43012" name="Picture 4" descr="8.1.1.jpg">
            <a:extLst>
              <a:ext uri="{FF2B5EF4-FFF2-40B4-BE49-F238E27FC236}">
                <a16:creationId xmlns:a16="http://schemas.microsoft.com/office/drawing/2014/main" id="{F3BA99CE-3223-445E-9A49-B49AE197BC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83298" y="3359241"/>
            <a:ext cx="224790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descr="8.1.5.jpg">
            <a:extLst>
              <a:ext uri="{FF2B5EF4-FFF2-40B4-BE49-F238E27FC236}">
                <a16:creationId xmlns:a16="http://schemas.microsoft.com/office/drawing/2014/main" id="{9E6881E1-D9BA-4544-BEC6-36CBDD2F91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61878" y="3861490"/>
            <a:ext cx="31686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4" name="Group 12">
            <a:extLst>
              <a:ext uri="{FF2B5EF4-FFF2-40B4-BE49-F238E27FC236}">
                <a16:creationId xmlns:a16="http://schemas.microsoft.com/office/drawing/2014/main" id="{7F9C7CFD-B44F-416F-9076-B4AC6730FB7C}"/>
              </a:ext>
            </a:extLst>
          </p:cNvPr>
          <p:cNvGrpSpPr>
            <a:grpSpLocks/>
          </p:cNvGrpSpPr>
          <p:nvPr/>
        </p:nvGrpSpPr>
        <p:grpSpPr bwMode="auto">
          <a:xfrm>
            <a:off x="2135188" y="1412875"/>
            <a:ext cx="4032250" cy="863600"/>
            <a:chOff x="1187624" y="1772816"/>
            <a:chExt cx="4032448" cy="864096"/>
          </a:xfrm>
        </p:grpSpPr>
        <p:sp>
          <p:nvSpPr>
            <p:cNvPr id="7" name="Rectangle 6">
              <a:extLst>
                <a:ext uri="{FF2B5EF4-FFF2-40B4-BE49-F238E27FC236}">
                  <a16:creationId xmlns:a16="http://schemas.microsoft.com/office/drawing/2014/main" id="{54A4301B-C79E-41B0-81BF-D1310D55ACA3}"/>
                </a:ext>
              </a:extLst>
            </p:cNvPr>
            <p:cNvSpPr/>
            <p:nvPr/>
          </p:nvSpPr>
          <p:spPr>
            <a:xfrm>
              <a:off x="1187624" y="1772816"/>
              <a:ext cx="4032448"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 name="Oval 7">
              <a:extLst>
                <a:ext uri="{FF2B5EF4-FFF2-40B4-BE49-F238E27FC236}">
                  <a16:creationId xmlns:a16="http://schemas.microsoft.com/office/drawing/2014/main" id="{013AA6F7-8F0C-4488-B3BD-14AFC3C502E7}"/>
                </a:ext>
              </a:extLst>
            </p:cNvPr>
            <p:cNvSpPr/>
            <p:nvPr/>
          </p:nvSpPr>
          <p:spPr>
            <a:xfrm>
              <a:off x="1332093" y="1917362"/>
              <a:ext cx="576291" cy="575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 name="Oval 8">
              <a:extLst>
                <a:ext uri="{FF2B5EF4-FFF2-40B4-BE49-F238E27FC236}">
                  <a16:creationId xmlns:a16="http://schemas.microsoft.com/office/drawing/2014/main" id="{F04BBD6D-3C8E-4C7D-85F8-99FE5C692C88}"/>
                </a:ext>
              </a:extLst>
            </p:cNvPr>
            <p:cNvSpPr/>
            <p:nvPr/>
          </p:nvSpPr>
          <p:spPr>
            <a:xfrm>
              <a:off x="2124295" y="1917362"/>
              <a:ext cx="576290" cy="575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 name="Oval 9">
              <a:extLst>
                <a:ext uri="{FF2B5EF4-FFF2-40B4-BE49-F238E27FC236}">
                  <a16:creationId xmlns:a16="http://schemas.microsoft.com/office/drawing/2014/main" id="{477D58FE-FC43-4F8D-9B9C-D532FAF0EE92}"/>
                </a:ext>
              </a:extLst>
            </p:cNvPr>
            <p:cNvSpPr/>
            <p:nvPr/>
          </p:nvSpPr>
          <p:spPr>
            <a:xfrm>
              <a:off x="2916496" y="1917362"/>
              <a:ext cx="574703" cy="575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 name="Oval 10">
              <a:extLst>
                <a:ext uri="{FF2B5EF4-FFF2-40B4-BE49-F238E27FC236}">
                  <a16:creationId xmlns:a16="http://schemas.microsoft.com/office/drawing/2014/main" id="{702DD142-C602-4F97-B61E-28D9D908369D}"/>
                </a:ext>
              </a:extLst>
            </p:cNvPr>
            <p:cNvSpPr/>
            <p:nvPr/>
          </p:nvSpPr>
          <p:spPr>
            <a:xfrm>
              <a:off x="3708698" y="1917362"/>
              <a:ext cx="574703" cy="575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2" name="Oval 11">
              <a:extLst>
                <a:ext uri="{FF2B5EF4-FFF2-40B4-BE49-F238E27FC236}">
                  <a16:creationId xmlns:a16="http://schemas.microsoft.com/office/drawing/2014/main" id="{4462AE0D-B96E-44E7-A3D1-D7FE19738AE8}"/>
                </a:ext>
              </a:extLst>
            </p:cNvPr>
            <p:cNvSpPr/>
            <p:nvPr/>
          </p:nvSpPr>
          <p:spPr>
            <a:xfrm>
              <a:off x="4499312" y="1917362"/>
              <a:ext cx="576290" cy="575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sp>
        <p:nvSpPr>
          <p:cNvPr id="43015" name="TextBox 13">
            <a:extLst>
              <a:ext uri="{FF2B5EF4-FFF2-40B4-BE49-F238E27FC236}">
                <a16:creationId xmlns:a16="http://schemas.microsoft.com/office/drawing/2014/main" id="{315F7F27-0468-4A7D-A680-BC91B2327828}"/>
              </a:ext>
            </a:extLst>
          </p:cNvPr>
          <p:cNvSpPr txBox="1">
            <a:spLocks noChangeArrowheads="1"/>
          </p:cNvSpPr>
          <p:nvPr/>
        </p:nvSpPr>
        <p:spPr bwMode="auto">
          <a:xfrm>
            <a:off x="8354653" y="2588030"/>
            <a:ext cx="3168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r>
              <a:rPr lang="en-GB" altLang="en-US" sz="1800">
                <a:latin typeface="Arial" panose="020B0604020202020204" pitchFamily="34" charset="0"/>
              </a:rPr>
              <a:t>“Saucer Sorter” – ICT Games</a:t>
            </a:r>
          </a:p>
        </p:txBody>
      </p:sp>
      <p:sp>
        <p:nvSpPr>
          <p:cNvPr id="43016" name="TextBox 14">
            <a:extLst>
              <a:ext uri="{FF2B5EF4-FFF2-40B4-BE49-F238E27FC236}">
                <a16:creationId xmlns:a16="http://schemas.microsoft.com/office/drawing/2014/main" id="{C977CFE1-8BAF-4363-81FF-2CD2200F97C1}"/>
              </a:ext>
            </a:extLst>
          </p:cNvPr>
          <p:cNvSpPr txBox="1">
            <a:spLocks noChangeArrowheads="1"/>
          </p:cNvSpPr>
          <p:nvPr/>
        </p:nvSpPr>
        <p:spPr bwMode="auto">
          <a:xfrm>
            <a:off x="2135188" y="2420939"/>
            <a:ext cx="4032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r>
              <a:rPr lang="en-GB" altLang="en-US" sz="1800">
                <a:latin typeface="Arial" panose="020B0604020202020204" pitchFamily="34" charset="0"/>
              </a:rPr>
              <a:t>Dot cards to allow children to independently build and practise a multiple count e.g. counting in 5s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3C7C5-AC13-4690-8605-CE22173DAEDC}"/>
              </a:ext>
            </a:extLst>
          </p:cNvPr>
          <p:cNvSpPr>
            <a:spLocks noGrp="1"/>
          </p:cNvSpPr>
          <p:nvPr>
            <p:ph type="title"/>
          </p:nvPr>
        </p:nvSpPr>
        <p:spPr>
          <a:xfrm>
            <a:off x="1919289" y="454820"/>
            <a:ext cx="7467600" cy="561975"/>
          </a:xfrm>
        </p:spPr>
        <p:txBody>
          <a:bodyPr>
            <a:normAutofit fontScale="90000"/>
          </a:bodyPr>
          <a:lstStyle/>
          <a:p>
            <a:pPr>
              <a:defRPr/>
            </a:pPr>
            <a:r>
              <a:rPr lang="en-GB"/>
              <a:t>SEAL - Examples of Independent Activities – There are more displayed in the classroom. </a:t>
            </a:r>
          </a:p>
        </p:txBody>
      </p:sp>
      <p:pic>
        <p:nvPicPr>
          <p:cNvPr id="59395" name="Content Placeholder 5" descr="8.5 game.jpg">
            <a:extLst>
              <a:ext uri="{FF2B5EF4-FFF2-40B4-BE49-F238E27FC236}">
                <a16:creationId xmlns:a16="http://schemas.microsoft.com/office/drawing/2014/main" id="{A7A67D99-B289-4629-9C63-1E5A77D115E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333996" y="4155298"/>
            <a:ext cx="3401504" cy="2426120"/>
          </a:xfrm>
        </p:spPr>
      </p:pic>
      <p:pic>
        <p:nvPicPr>
          <p:cNvPr id="59396" name="Picture 6" descr="8.5 rekenrek.jpg">
            <a:extLst>
              <a:ext uri="{FF2B5EF4-FFF2-40B4-BE49-F238E27FC236}">
                <a16:creationId xmlns:a16="http://schemas.microsoft.com/office/drawing/2014/main" id="{0156114E-B8C8-49D0-ACBF-0498DD25AC4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53380" y="1649983"/>
            <a:ext cx="30083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Box 7">
            <a:extLst>
              <a:ext uri="{FF2B5EF4-FFF2-40B4-BE49-F238E27FC236}">
                <a16:creationId xmlns:a16="http://schemas.microsoft.com/office/drawing/2014/main" id="{58FD45E2-3369-481F-A475-6003C2F07A1B}"/>
              </a:ext>
            </a:extLst>
          </p:cNvPr>
          <p:cNvSpPr txBox="1">
            <a:spLocks noChangeArrowheads="1"/>
          </p:cNvSpPr>
          <p:nvPr/>
        </p:nvSpPr>
        <p:spPr bwMode="auto">
          <a:xfrm>
            <a:off x="8917675" y="5526507"/>
            <a:ext cx="28797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r>
              <a:rPr lang="en-GB" altLang="en-US" sz="1800">
                <a:latin typeface="Arial" panose="020B0604020202020204" pitchFamily="34" charset="0"/>
              </a:rPr>
              <a:t>Children can demonstrate 2 different ways to make numbers up to 20 e.g. 14 as 10+4 or 7+7</a:t>
            </a:r>
          </a:p>
        </p:txBody>
      </p:sp>
      <p:sp>
        <p:nvSpPr>
          <p:cNvPr id="59398" name="TextBox 8">
            <a:extLst>
              <a:ext uri="{FF2B5EF4-FFF2-40B4-BE49-F238E27FC236}">
                <a16:creationId xmlns:a16="http://schemas.microsoft.com/office/drawing/2014/main" id="{A5363511-8843-4A44-949D-B99C21D2293A}"/>
              </a:ext>
            </a:extLst>
          </p:cNvPr>
          <p:cNvSpPr txBox="1">
            <a:spLocks noChangeArrowheads="1"/>
          </p:cNvSpPr>
          <p:nvPr/>
        </p:nvSpPr>
        <p:spPr bwMode="auto">
          <a:xfrm>
            <a:off x="1559855" y="2966560"/>
            <a:ext cx="45370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r>
              <a:rPr lang="en-GB" altLang="en-US" sz="1800">
                <a:latin typeface="Arial" panose="020B0604020202020204" pitchFamily="34" charset="0"/>
              </a:rPr>
              <a:t>This game is all about strategies at this stage so children need to use what they have learned and share their strategy (they are not allowed to move on if they have counted in ones)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25ACE-C803-0EA6-3CEA-38ABBCFDB90E}"/>
              </a:ext>
            </a:extLst>
          </p:cNvPr>
          <p:cNvSpPr>
            <a:spLocks noGrp="1"/>
          </p:cNvSpPr>
          <p:nvPr>
            <p:ph type="title"/>
          </p:nvPr>
        </p:nvSpPr>
        <p:spPr>
          <a:xfrm>
            <a:off x="631734" y="136416"/>
            <a:ext cx="9404723" cy="1400530"/>
          </a:xfrm>
        </p:spPr>
        <p:txBody>
          <a:bodyPr>
            <a:noAutofit/>
          </a:bodyPr>
          <a:lstStyle/>
          <a:p>
            <a:pPr>
              <a:defRPr/>
            </a:pPr>
            <a:r>
              <a:rPr lang="en-GB" sz="2800"/>
              <a:t>An Addition Problem and the many ways children can use to solve it.</a:t>
            </a:r>
            <a:br>
              <a:rPr lang="en-GB" sz="2800"/>
            </a:br>
            <a:r>
              <a:rPr lang="en-GB" sz="2800"/>
              <a:t>This is why we help the children develop their understanding and not just teach processes.</a:t>
            </a:r>
            <a:r>
              <a:rPr lang="en-GB" sz="3200"/>
              <a:t> </a:t>
            </a:r>
          </a:p>
        </p:txBody>
      </p:sp>
      <p:sp>
        <p:nvSpPr>
          <p:cNvPr id="11267" name="TextBox 3">
            <a:extLst>
              <a:ext uri="{FF2B5EF4-FFF2-40B4-BE49-F238E27FC236}">
                <a16:creationId xmlns:a16="http://schemas.microsoft.com/office/drawing/2014/main" id="{82FBE1AD-D144-3754-C40E-E64C3A841138}"/>
              </a:ext>
            </a:extLst>
          </p:cNvPr>
          <p:cNvSpPr txBox="1">
            <a:spLocks noChangeArrowheads="1"/>
          </p:cNvSpPr>
          <p:nvPr/>
        </p:nvSpPr>
        <p:spPr bwMode="auto">
          <a:xfrm>
            <a:off x="4440238" y="3141663"/>
            <a:ext cx="1655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3600">
                <a:solidFill>
                  <a:schemeClr val="tx2"/>
                </a:solidFill>
                <a:latin typeface="Century Schoolbook" panose="02040604050505020304" pitchFamily="18" charset="0"/>
              </a:rPr>
              <a:t>27 + 5</a:t>
            </a:r>
          </a:p>
        </p:txBody>
      </p:sp>
      <p:sp>
        <p:nvSpPr>
          <p:cNvPr id="11268" name="TextBox 4">
            <a:extLst>
              <a:ext uri="{FF2B5EF4-FFF2-40B4-BE49-F238E27FC236}">
                <a16:creationId xmlns:a16="http://schemas.microsoft.com/office/drawing/2014/main" id="{F1227DF1-9A9A-FA4C-28B8-456137F9B490}"/>
              </a:ext>
            </a:extLst>
          </p:cNvPr>
          <p:cNvSpPr txBox="1">
            <a:spLocks noChangeArrowheads="1"/>
          </p:cNvSpPr>
          <p:nvPr/>
        </p:nvSpPr>
        <p:spPr bwMode="auto">
          <a:xfrm>
            <a:off x="5951539" y="3141663"/>
            <a:ext cx="1584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3600">
                <a:solidFill>
                  <a:schemeClr val="tx2"/>
                </a:solidFill>
                <a:latin typeface="Century Schoolbook" panose="02040604050505020304" pitchFamily="18" charset="0"/>
              </a:rPr>
              <a:t>= 32</a:t>
            </a:r>
          </a:p>
        </p:txBody>
      </p:sp>
      <p:sp>
        <p:nvSpPr>
          <p:cNvPr id="11269" name="TextBox 5">
            <a:extLst>
              <a:ext uri="{FF2B5EF4-FFF2-40B4-BE49-F238E27FC236}">
                <a16:creationId xmlns:a16="http://schemas.microsoft.com/office/drawing/2014/main" id="{B9B1C5D2-54B7-4360-8FF2-41F03E40B3F7}"/>
              </a:ext>
            </a:extLst>
          </p:cNvPr>
          <p:cNvSpPr txBox="1">
            <a:spLocks noChangeArrowheads="1"/>
          </p:cNvSpPr>
          <p:nvPr/>
        </p:nvSpPr>
        <p:spPr bwMode="auto">
          <a:xfrm>
            <a:off x="2135189" y="2133600"/>
            <a:ext cx="18002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a:latin typeface="Century Schoolbook" panose="02040604050505020304" pitchFamily="18" charset="0"/>
              </a:rPr>
              <a:t>Needs to use counters or other concrete materials</a:t>
            </a:r>
          </a:p>
        </p:txBody>
      </p:sp>
      <p:sp>
        <p:nvSpPr>
          <p:cNvPr id="11270" name="TextBox 6">
            <a:extLst>
              <a:ext uri="{FF2B5EF4-FFF2-40B4-BE49-F238E27FC236}">
                <a16:creationId xmlns:a16="http://schemas.microsoft.com/office/drawing/2014/main" id="{72FED2EA-AD01-6673-01C2-CA7123B159B8}"/>
              </a:ext>
            </a:extLst>
          </p:cNvPr>
          <p:cNvSpPr txBox="1">
            <a:spLocks noChangeArrowheads="1"/>
          </p:cNvSpPr>
          <p:nvPr/>
        </p:nvSpPr>
        <p:spPr bwMode="auto">
          <a:xfrm>
            <a:off x="6959601" y="1989139"/>
            <a:ext cx="22320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a:latin typeface="Century Schoolbook" panose="02040604050505020304" pitchFamily="18" charset="0"/>
              </a:rPr>
              <a:t>Uses a split strategy e.g. 7 + 5 = 12 and then add 20</a:t>
            </a:r>
          </a:p>
        </p:txBody>
      </p:sp>
      <p:sp>
        <p:nvSpPr>
          <p:cNvPr id="11271" name="TextBox 7">
            <a:extLst>
              <a:ext uri="{FF2B5EF4-FFF2-40B4-BE49-F238E27FC236}">
                <a16:creationId xmlns:a16="http://schemas.microsoft.com/office/drawing/2014/main" id="{24032780-B193-00F4-F5B1-8D14E3AFF346}"/>
              </a:ext>
            </a:extLst>
          </p:cNvPr>
          <p:cNvSpPr txBox="1">
            <a:spLocks noChangeArrowheads="1"/>
          </p:cNvSpPr>
          <p:nvPr/>
        </p:nvSpPr>
        <p:spPr bwMode="auto">
          <a:xfrm>
            <a:off x="2208213" y="4581525"/>
            <a:ext cx="15113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a:latin typeface="Century Schoolbook" panose="02040604050505020304" pitchFamily="18" charset="0"/>
              </a:rPr>
              <a:t>Uses a jump strategy e.g. 27 + 3 + 2</a:t>
            </a:r>
          </a:p>
        </p:txBody>
      </p:sp>
      <p:sp>
        <p:nvSpPr>
          <p:cNvPr id="11272" name="TextBox 8">
            <a:extLst>
              <a:ext uri="{FF2B5EF4-FFF2-40B4-BE49-F238E27FC236}">
                <a16:creationId xmlns:a16="http://schemas.microsoft.com/office/drawing/2014/main" id="{BB542C86-4593-0879-F29F-33DE1705C8FE}"/>
              </a:ext>
            </a:extLst>
          </p:cNvPr>
          <p:cNvSpPr txBox="1">
            <a:spLocks noChangeArrowheads="1"/>
          </p:cNvSpPr>
          <p:nvPr/>
        </p:nvSpPr>
        <p:spPr bwMode="auto">
          <a:xfrm>
            <a:off x="6600826" y="4076701"/>
            <a:ext cx="3095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a:latin typeface="Century Schoolbook" panose="02040604050505020304" pitchFamily="18" charset="0"/>
              </a:rPr>
              <a:t>Counts from one (1,2,3,....,27,28,29,30,31,32)</a:t>
            </a:r>
          </a:p>
        </p:txBody>
      </p:sp>
      <p:sp>
        <p:nvSpPr>
          <p:cNvPr id="11273" name="TextBox 9">
            <a:extLst>
              <a:ext uri="{FF2B5EF4-FFF2-40B4-BE49-F238E27FC236}">
                <a16:creationId xmlns:a16="http://schemas.microsoft.com/office/drawing/2014/main" id="{163E3F4F-C57A-9F87-66F4-CAE6E9E99F7E}"/>
              </a:ext>
            </a:extLst>
          </p:cNvPr>
          <p:cNvSpPr txBox="1">
            <a:spLocks noChangeArrowheads="1"/>
          </p:cNvSpPr>
          <p:nvPr/>
        </p:nvSpPr>
        <p:spPr bwMode="auto">
          <a:xfrm>
            <a:off x="4367214" y="5084764"/>
            <a:ext cx="19446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a:latin typeface="Century Schoolbook" panose="02040604050505020304" pitchFamily="18" charset="0"/>
              </a:rPr>
              <a:t>Counts on in ones from 27 (28,29,30,31,32)</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7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11270" grpId="0"/>
      <p:bldP spid="11271" grpId="0"/>
      <p:bldP spid="11272" grpId="0"/>
      <p:bldP spid="1127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A769-6C10-417D-226B-72118CEF580B}"/>
              </a:ext>
            </a:extLst>
          </p:cNvPr>
          <p:cNvSpPr>
            <a:spLocks noGrp="1"/>
          </p:cNvSpPr>
          <p:nvPr>
            <p:ph type="title"/>
          </p:nvPr>
        </p:nvSpPr>
        <p:spPr/>
        <p:txBody>
          <a:bodyPr/>
          <a:lstStyle/>
          <a:p>
            <a:r>
              <a:rPr lang="en-GB"/>
              <a:t>Ideas for what you can do at home</a:t>
            </a:r>
          </a:p>
        </p:txBody>
      </p:sp>
      <p:sp>
        <p:nvSpPr>
          <p:cNvPr id="3" name="Content Placeholder 2">
            <a:extLst>
              <a:ext uri="{FF2B5EF4-FFF2-40B4-BE49-F238E27FC236}">
                <a16:creationId xmlns:a16="http://schemas.microsoft.com/office/drawing/2014/main" id="{95E13B18-C71B-35BE-F764-8BD86CDDAD46}"/>
              </a:ext>
            </a:extLst>
          </p:cNvPr>
          <p:cNvSpPr>
            <a:spLocks noGrp="1"/>
          </p:cNvSpPr>
          <p:nvPr>
            <p:ph idx="1"/>
          </p:nvPr>
        </p:nvSpPr>
        <p:spPr/>
        <p:txBody>
          <a:bodyPr/>
          <a:lstStyle/>
          <a:p>
            <a:r>
              <a:rPr lang="en-GB"/>
              <a:t>Spot maths in the environment around you and talk about it. e.g. paying for items at the shops.</a:t>
            </a:r>
          </a:p>
          <a:p>
            <a:r>
              <a:rPr lang="en-GB"/>
              <a:t>Practice telling the time.</a:t>
            </a:r>
          </a:p>
          <a:p>
            <a:r>
              <a:rPr lang="en-GB"/>
              <a:t>Count forwards and backwards, stopping at starting at different points. (This can also be done with times tables).</a:t>
            </a:r>
          </a:p>
          <a:p>
            <a:r>
              <a:rPr lang="en-GB"/>
              <a:t>Practice ‘missing addend’ style sums.  </a:t>
            </a:r>
            <a:r>
              <a:rPr lang="en-GB">
                <a:solidFill>
                  <a:srgbClr val="FF0000"/>
                </a:solidFill>
              </a:rPr>
              <a:t>20 + __ = 46</a:t>
            </a:r>
          </a:p>
          <a:p>
            <a:r>
              <a:rPr lang="en-GB"/>
              <a:t>Practice bridging to 20. </a:t>
            </a:r>
            <a:r>
              <a:rPr lang="en-GB">
                <a:solidFill>
                  <a:srgbClr val="FF0000"/>
                </a:solidFill>
              </a:rPr>
              <a:t>17 + 3 = 20, 18 + 2 = 20</a:t>
            </a:r>
          </a:p>
          <a:p>
            <a:r>
              <a:rPr lang="en-GB"/>
              <a:t>Practice rounding numbers to the nearest 10 or 100 that you see in the environment. </a:t>
            </a:r>
          </a:p>
          <a:p>
            <a:endParaRPr lang="en-GB"/>
          </a:p>
        </p:txBody>
      </p:sp>
    </p:spTree>
    <p:extLst>
      <p:ext uri="{BB962C8B-B14F-4D97-AF65-F5344CB8AC3E}">
        <p14:creationId xmlns:p14="http://schemas.microsoft.com/office/powerpoint/2010/main" val="29706306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4000">
        <p159:morph option="byObject"/>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f786d87-ee95-4eb2-b68c-7b36a71c414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C6DD8CE957A948B8AB856E990E63C3" ma:contentTypeVersion="16" ma:contentTypeDescription="Create a new document." ma:contentTypeScope="" ma:versionID="cc2f04beb3385799a61c5525f8cf0ef0">
  <xsd:schema xmlns:xsd="http://www.w3.org/2001/XMLSchema" xmlns:xs="http://www.w3.org/2001/XMLSchema" xmlns:p="http://schemas.microsoft.com/office/2006/metadata/properties" xmlns:ns3="3e14fc9e-f4d9-4a0d-8160-8e2bd97bb7a5" xmlns:ns4="ff786d87-ee95-4eb2-b68c-7b36a71c414a" targetNamespace="http://schemas.microsoft.com/office/2006/metadata/properties" ma:root="true" ma:fieldsID="84a5a9a9b57c8932877a251954f61f3f" ns3:_="" ns4:_="">
    <xsd:import namespace="3e14fc9e-f4d9-4a0d-8160-8e2bd97bb7a5"/>
    <xsd:import namespace="ff786d87-ee95-4eb2-b68c-7b36a71c414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AutoKeyPoints" minOccurs="0"/>
                <xsd:element ref="ns4:MediaServiceKeyPoints" minOccurs="0"/>
                <xsd:element ref="ns4:MediaServiceGenerationTime" minOccurs="0"/>
                <xsd:element ref="ns4:MediaServiceEventHashCode" minOccurs="0"/>
                <xsd:element ref="ns4:MediaServiceLocation" minOccurs="0"/>
                <xsd:element ref="ns4:MediaLengthInSeconds" minOccurs="0"/>
                <xsd:element ref="ns4:_activity"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14fc9e-f4d9-4a0d-8160-8e2bd97bb7a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786d87-ee95-4eb2-b68c-7b36a71c414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8F9AFC-0FDD-4778-91F0-C94C639E8215}">
  <ds:schemaRefs>
    <ds:schemaRef ds:uri="3e14fc9e-f4d9-4a0d-8160-8e2bd97bb7a5"/>
    <ds:schemaRef ds:uri="ff786d87-ee95-4eb2-b68c-7b36a71c414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448518F-4852-4EA0-98ED-EA8778035FBA}">
  <ds:schemaRefs>
    <ds:schemaRef ds:uri="3e14fc9e-f4d9-4a0d-8160-8e2bd97bb7a5"/>
    <ds:schemaRef ds:uri="ff786d87-ee95-4eb2-b68c-7b36a71c41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B73A1CE-294C-4A1B-8C2B-E1F7414044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7</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vt:lpstr>
      <vt:lpstr>Curriculum Evening</vt:lpstr>
      <vt:lpstr>In school support</vt:lpstr>
      <vt:lpstr>The Rationale of SEAL</vt:lpstr>
      <vt:lpstr>SEAL - Learning and Teaching – What?  (Five Key Strands in Teaching Number)</vt:lpstr>
      <vt:lpstr>SEAL - Learning and Teaching – How?</vt:lpstr>
      <vt:lpstr>How SEAL is taught                                               - Middle/Upper School/Secondary</vt:lpstr>
      <vt:lpstr>An example of some resources in schools – There are more displayed in the classroom. </vt:lpstr>
      <vt:lpstr>SEAL - Examples of Independent Activities</vt:lpstr>
      <vt:lpstr>SEAL - Examples of Independent Activities – There are more displayed in the classroom. </vt:lpstr>
      <vt:lpstr>An Addition Problem and the many ways children can use to solve it. This is why we help the children develop their understanding and not just teach processes. </vt:lpstr>
      <vt:lpstr>Ideas for what you can do at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Evening</dc:title>
  <dc:creator>Katie Cormack</dc:creator>
  <cp:revision>1</cp:revision>
  <dcterms:created xsi:type="dcterms:W3CDTF">2023-09-05T12:06:09Z</dcterms:created>
  <dcterms:modified xsi:type="dcterms:W3CDTF">2023-09-13T15:57:22Z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0x010100E2C6DD8CE957A948B8AB856E990E63C3</vt:lpwstr>
  </property>
</Properties>
</file>